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DCDE6AD-0C5B-49CF-94C2-EAD450EB8EA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09CFE0C-272E-4151-A8CB-3C3AAA5263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VY_32_INOVACE_07C_O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7467600" cy="1143000"/>
          </a:xfrm>
        </p:spPr>
        <p:txBody>
          <a:bodyPr/>
          <a:lstStyle/>
          <a:p>
            <a:r>
              <a:rPr lang="cs-CZ" dirty="0" smtClean="0"/>
              <a:t>Spoj otázku a odpověď</a:t>
            </a:r>
            <a:br>
              <a:rPr lang="cs-CZ" dirty="0" smtClean="0"/>
            </a:br>
            <a:r>
              <a:rPr lang="cs-CZ" dirty="0" smtClean="0"/>
              <a:t>napiš 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53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SENTENCE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83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Happy </a:t>
            </a:r>
            <a:r>
              <a:rPr lang="cs-CZ" sz="3200" dirty="0" err="1" smtClean="0"/>
              <a:t>brithday</a:t>
            </a:r>
            <a:r>
              <a:rPr lang="cs-CZ" sz="3200" dirty="0" smtClean="0"/>
              <a:t>!</a:t>
            </a:r>
          </a:p>
          <a:p>
            <a:endParaRPr lang="cs-CZ" sz="3200" dirty="0"/>
          </a:p>
          <a:p>
            <a:r>
              <a:rPr lang="cs-CZ" sz="3200" dirty="0" smtClean="0"/>
              <a:t>I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sorry</a:t>
            </a:r>
            <a:r>
              <a:rPr lang="cs-CZ" sz="3200" dirty="0" smtClean="0"/>
              <a:t>, </a:t>
            </a:r>
            <a:r>
              <a:rPr lang="cs-CZ" sz="3200" dirty="0" err="1" smtClean="0"/>
              <a:t>mum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Are </a:t>
            </a:r>
            <a:r>
              <a:rPr lang="cs-CZ" sz="3200" dirty="0" err="1" smtClean="0"/>
              <a:t>you</a:t>
            </a:r>
            <a:r>
              <a:rPr lang="cs-CZ" sz="3200" dirty="0" smtClean="0"/>
              <a:t> happy?</a:t>
            </a:r>
          </a:p>
          <a:p>
            <a:endParaRPr lang="cs-CZ" sz="3200" dirty="0"/>
          </a:p>
          <a:p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tired</a:t>
            </a:r>
            <a:r>
              <a:rPr lang="cs-CZ" sz="3200" dirty="0" smtClean="0"/>
              <a:t>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3200" dirty="0" err="1" smtClean="0"/>
              <a:t>That</a:t>
            </a:r>
            <a:r>
              <a:rPr lang="cs-CZ" sz="3200" dirty="0" smtClean="0"/>
              <a:t>  </a:t>
            </a:r>
            <a:r>
              <a:rPr lang="cs-CZ" sz="3200" dirty="0" err="1" smtClean="0"/>
              <a:t>is</a:t>
            </a:r>
            <a:r>
              <a:rPr lang="cs-CZ" sz="3200" dirty="0" smtClean="0"/>
              <a:t> OK</a:t>
            </a:r>
          </a:p>
          <a:p>
            <a:endParaRPr lang="cs-CZ" sz="3200" dirty="0"/>
          </a:p>
          <a:p>
            <a:r>
              <a:rPr lang="cs-CZ" sz="3200" dirty="0" err="1" smtClean="0"/>
              <a:t>Yes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 No</a:t>
            </a:r>
          </a:p>
          <a:p>
            <a:endParaRPr lang="cs-CZ" sz="3200" dirty="0"/>
          </a:p>
          <a:p>
            <a:r>
              <a:rPr lang="cs-CZ" sz="3200" dirty="0" err="1" smtClean="0"/>
              <a:t>Thank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endParaRPr lang="cs-CZ" sz="32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0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</TotalTime>
  <Words>48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VY_32_INOVACE_07C_O MNĚ – ABOUT ME</vt:lpstr>
      <vt:lpstr>Spoj otázku a odpověď napiš správně</vt:lpstr>
      <vt:lpstr>SENTENCE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SENTENCE</dc:title>
  <dc:creator>Míková</dc:creator>
  <cp:lastModifiedBy>Míková</cp:lastModifiedBy>
  <cp:revision>4</cp:revision>
  <dcterms:created xsi:type="dcterms:W3CDTF">2011-03-22T17:20:55Z</dcterms:created>
  <dcterms:modified xsi:type="dcterms:W3CDTF">2012-03-10T15:06:24Z</dcterms:modified>
</cp:coreProperties>
</file>