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4" r:id="rId4"/>
    <p:sldId id="256" r:id="rId5"/>
    <p:sldId id="257" r:id="rId6"/>
    <p:sldId id="258" r:id="rId7"/>
    <p:sldId id="259" r:id="rId8"/>
    <p:sldId id="260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VY_52_INOVACE_23_Opakované měření délky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Opakované měření délky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C740D4-62CA-4A5E-9052-AC3BB2FA720A}" type="presOf" srcId="{445C7998-7549-48B0-BD68-D4F0167F02E5}" destId="{BC35EE03-4121-4EF9-923D-7CB6D30D358D}" srcOrd="0" destOrd="0" presId="urn:microsoft.com/office/officeart/2005/8/layout/target3"/>
    <dgm:cxn modelId="{A0743DD2-9092-4AA0-997A-79A9CF6BF907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E921224-83BF-4A9C-94F9-D582EB02AE92}" type="presOf" srcId="{019433A1-1324-4DE1-9E6F-32B851095F74}" destId="{A3817367-F2BC-482F-8832-FA00B51DCCF3}" srcOrd="0" destOrd="0" presId="urn:microsoft.com/office/officeart/2005/8/layout/target3"/>
    <dgm:cxn modelId="{7FBF1381-260B-4292-8495-A7B5635C045F}" type="presOf" srcId="{C73C7642-F245-4585-8F88-243F9FAEF6CA}" destId="{AA41A67C-3D3F-4AE9-9E0F-5D7F7BB2E741}" srcOrd="1" destOrd="0" presId="urn:microsoft.com/office/officeart/2005/8/layout/target3"/>
    <dgm:cxn modelId="{BDD4ED77-809A-48A0-B4E7-8F9F1620A553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43E196D-481C-4A11-91B4-93109AC0458C}" type="presOf" srcId="{DAEA276B-ECF9-46F6-A7D3-4693B2D32BC4}" destId="{F69A1436-182C-465B-AD7F-FE48E0C090C1}" srcOrd="1" destOrd="0" presId="urn:microsoft.com/office/officeart/2005/8/layout/target3"/>
    <dgm:cxn modelId="{98AE981F-E009-4378-9359-4379F4072C89}" type="presOf" srcId="{445C7998-7549-48B0-BD68-D4F0167F02E5}" destId="{4D19AB04-24FA-40C2-B203-52AE3D15E171}" srcOrd="1" destOrd="0" presId="urn:microsoft.com/office/officeart/2005/8/layout/target3"/>
    <dgm:cxn modelId="{0B8D0B2B-3751-4ED9-BC84-A8A0A87A2D49}" type="presOf" srcId="{DAEA276B-ECF9-46F6-A7D3-4693B2D32BC4}" destId="{CDED6FE3-AD8F-4ACC-B6B8-710EDDD97598}" srcOrd="0" destOrd="0" presId="urn:microsoft.com/office/officeart/2005/8/layout/target3"/>
    <dgm:cxn modelId="{569A275E-909C-43B6-9367-34F068429A15}" type="presOf" srcId="{39F8B381-5807-488E-AC22-73DD4140ED4A}" destId="{71045F8C-00FA-488E-A7BD-E2E6753D979D}" srcOrd="0" destOrd="0" presId="urn:microsoft.com/office/officeart/2005/8/layout/target3"/>
    <dgm:cxn modelId="{D437F9A1-C6AD-41ED-B5DF-5840FCE441A6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647C35D-D4AC-4529-9359-6005A4415500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54CE632-ED93-4CA9-8307-022748CB1807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160A8C9-C932-43A7-873F-104F288C2D02}" type="presOf" srcId="{EBC41103-E2E5-4D48-9B4B-425520D3D098}" destId="{50C2F88D-8688-44C2-A854-691F34009D3B}" srcOrd="0" destOrd="0" presId="urn:microsoft.com/office/officeart/2005/8/layout/target3"/>
    <dgm:cxn modelId="{69889A20-30AC-4298-8943-B79BE93BDD69}" type="presParOf" srcId="{71045F8C-00FA-488E-A7BD-E2E6753D979D}" destId="{3577EC6B-C980-4F34-8C69-4365E7B8FC8C}" srcOrd="0" destOrd="0" presId="urn:microsoft.com/office/officeart/2005/8/layout/target3"/>
    <dgm:cxn modelId="{D64059DF-3585-41DA-BE71-BB4CE932466B}" type="presParOf" srcId="{71045F8C-00FA-488E-A7BD-E2E6753D979D}" destId="{6940EB87-DC1D-4BC3-9408-9AC2E1FFC039}" srcOrd="1" destOrd="0" presId="urn:microsoft.com/office/officeart/2005/8/layout/target3"/>
    <dgm:cxn modelId="{FB28732B-60F8-4F7A-A01D-2D4511664923}" type="presParOf" srcId="{71045F8C-00FA-488E-A7BD-E2E6753D979D}" destId="{BC35EE03-4121-4EF9-923D-7CB6D30D358D}" srcOrd="2" destOrd="0" presId="urn:microsoft.com/office/officeart/2005/8/layout/target3"/>
    <dgm:cxn modelId="{799D53FE-D208-4D03-9BAB-A0BC67F9A3F0}" type="presParOf" srcId="{71045F8C-00FA-488E-A7BD-E2E6753D979D}" destId="{C95EEA27-3CBF-4645-A92D-9D8AF5C1CBFC}" srcOrd="3" destOrd="0" presId="urn:microsoft.com/office/officeart/2005/8/layout/target3"/>
    <dgm:cxn modelId="{2D41A1FC-B228-488D-985D-C6FCA743B48B}" type="presParOf" srcId="{71045F8C-00FA-488E-A7BD-E2E6753D979D}" destId="{851BB866-B6AE-4566-893F-4C635BA974FC}" srcOrd="4" destOrd="0" presId="urn:microsoft.com/office/officeart/2005/8/layout/target3"/>
    <dgm:cxn modelId="{E37AB95C-8331-4440-8E25-316987C07129}" type="presParOf" srcId="{71045F8C-00FA-488E-A7BD-E2E6753D979D}" destId="{643EA938-EDE0-4533-ACCC-D2BD6F3A527C}" srcOrd="5" destOrd="0" presId="urn:microsoft.com/office/officeart/2005/8/layout/target3"/>
    <dgm:cxn modelId="{B777E4B8-89A1-4D81-8BEF-2CFA71D3AA2B}" type="presParOf" srcId="{71045F8C-00FA-488E-A7BD-E2E6753D979D}" destId="{92F31B18-D66D-4CC7-89B9-378928DE877D}" srcOrd="6" destOrd="0" presId="urn:microsoft.com/office/officeart/2005/8/layout/target3"/>
    <dgm:cxn modelId="{0588517C-DA1D-4B7D-874A-761726BC1546}" type="presParOf" srcId="{71045F8C-00FA-488E-A7BD-E2E6753D979D}" destId="{902074E1-B931-4618-97F1-FADBE82E9C3C}" srcOrd="7" destOrd="0" presId="urn:microsoft.com/office/officeart/2005/8/layout/target3"/>
    <dgm:cxn modelId="{417926CD-6D38-411F-9F4D-2636756DED5B}" type="presParOf" srcId="{71045F8C-00FA-488E-A7BD-E2E6753D979D}" destId="{A3817367-F2BC-482F-8832-FA00B51DCCF3}" srcOrd="8" destOrd="0" presId="urn:microsoft.com/office/officeart/2005/8/layout/target3"/>
    <dgm:cxn modelId="{EA1947DC-F4A2-44D7-B372-11FFA88BB6A7}" type="presParOf" srcId="{71045F8C-00FA-488E-A7BD-E2E6753D979D}" destId="{626ABFF6-56C8-4386-B662-68EC364EED9D}" srcOrd="9" destOrd="0" presId="urn:microsoft.com/office/officeart/2005/8/layout/target3"/>
    <dgm:cxn modelId="{F89BAD1B-7B23-46FA-87DE-52B28DAE0AE8}" type="presParOf" srcId="{71045F8C-00FA-488E-A7BD-E2E6753D979D}" destId="{6DB11F1C-D028-4800-9625-6611CA9DE6D4}" srcOrd="10" destOrd="0" presId="urn:microsoft.com/office/officeart/2005/8/layout/target3"/>
    <dgm:cxn modelId="{2A9A5CAB-AE89-4D42-B4B0-FF149162B1E4}" type="presParOf" srcId="{71045F8C-00FA-488E-A7BD-E2E6753D979D}" destId="{CDED6FE3-AD8F-4ACC-B6B8-710EDDD97598}" srcOrd="11" destOrd="0" presId="urn:microsoft.com/office/officeart/2005/8/layout/target3"/>
    <dgm:cxn modelId="{389019E4-685A-4C26-A5AE-84FDACA27DAC}" type="presParOf" srcId="{71045F8C-00FA-488E-A7BD-E2E6753D979D}" destId="{397AC6D7-84A6-4150-958F-83C92D9ACF38}" srcOrd="12" destOrd="0" presId="urn:microsoft.com/office/officeart/2005/8/layout/target3"/>
    <dgm:cxn modelId="{4E55CAA3-7C10-4255-9980-EAFE59BEE058}" type="presParOf" srcId="{71045F8C-00FA-488E-A7BD-E2E6753D979D}" destId="{D7419528-33A6-416D-9E64-B3F7915C5149}" srcOrd="13" destOrd="0" presId="urn:microsoft.com/office/officeart/2005/8/layout/target3"/>
    <dgm:cxn modelId="{E8782024-FFE4-4547-AE1B-E825FE3B522D}" type="presParOf" srcId="{71045F8C-00FA-488E-A7BD-E2E6753D979D}" destId="{97289DF2-90F4-4EC2-A9FC-633B00BAB610}" srcOrd="14" destOrd="0" presId="urn:microsoft.com/office/officeart/2005/8/layout/target3"/>
    <dgm:cxn modelId="{80BF196F-9AE3-402A-81EC-DCEBA0507AD7}" type="presParOf" srcId="{71045F8C-00FA-488E-A7BD-E2E6753D979D}" destId="{234EBA9D-95B4-4C20-A84E-6F65F1085DC6}" srcOrd="15" destOrd="0" presId="urn:microsoft.com/office/officeart/2005/8/layout/target3"/>
    <dgm:cxn modelId="{576DD256-8A4B-4FAE-8BD1-BA75104644A2}" type="presParOf" srcId="{71045F8C-00FA-488E-A7BD-E2E6753D979D}" destId="{12255512-213F-41DF-90A6-8B4CD74A2B52}" srcOrd="16" destOrd="0" presId="urn:microsoft.com/office/officeart/2005/8/layout/target3"/>
    <dgm:cxn modelId="{99CF6C3C-3BE4-4C1F-B87B-7A0EDB83A863}" type="presParOf" srcId="{71045F8C-00FA-488E-A7BD-E2E6753D979D}" destId="{50C2F88D-8688-44C2-A854-691F34009D3B}" srcOrd="17" destOrd="0" presId="urn:microsoft.com/office/officeart/2005/8/layout/target3"/>
    <dgm:cxn modelId="{BF4C0238-E482-47EA-A865-44F1F5CDDA1C}" type="presParOf" srcId="{71045F8C-00FA-488E-A7BD-E2E6753D979D}" destId="{4D19AB04-24FA-40C2-B203-52AE3D15E171}" srcOrd="18" destOrd="0" presId="urn:microsoft.com/office/officeart/2005/8/layout/target3"/>
    <dgm:cxn modelId="{03DC8991-F619-46A9-8661-518F011365D1}" type="presParOf" srcId="{71045F8C-00FA-488E-A7BD-E2E6753D979D}" destId="{832BF48F-0145-4429-9E02-8FCA946CCE9E}" srcOrd="19" destOrd="0" presId="urn:microsoft.com/office/officeart/2005/8/layout/target3"/>
    <dgm:cxn modelId="{6143A927-420D-4BAE-985C-6587B6C66DE3}" type="presParOf" srcId="{71045F8C-00FA-488E-A7BD-E2E6753D979D}" destId="{E7297F21-D4FD-4A41-AE58-814D01A6B5E7}" srcOrd="20" destOrd="0" presId="urn:microsoft.com/office/officeart/2005/8/layout/target3"/>
    <dgm:cxn modelId="{6D937CBB-473A-4F73-A11C-38921A2997F2}" type="presParOf" srcId="{71045F8C-00FA-488E-A7BD-E2E6753D979D}" destId="{F69A1436-182C-465B-AD7F-FE48E0C090C1}" srcOrd="21" destOrd="0" presId="urn:microsoft.com/office/officeart/2005/8/layout/target3"/>
    <dgm:cxn modelId="{9CD28CC6-7655-42DD-AF97-F39DC4C3E32A}" type="presParOf" srcId="{71045F8C-00FA-488E-A7BD-E2E6753D979D}" destId="{AA41A67C-3D3F-4AE9-9E0F-5D7F7BB2E741}" srcOrd="22" destOrd="0" presId="urn:microsoft.com/office/officeart/2005/8/layout/target3"/>
    <dgm:cxn modelId="{643CDE59-B0D7-40E0-A05C-3EED19219A6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VY_52_INOVACE_23_Opakované měření délky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Opakované měření délky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044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6669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943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44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548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663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362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74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1858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488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33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535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07505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64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5179399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Pásmo nebo skládací metr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Aktivita slouží k procvičení učiva,  výklad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Hodnoty</a:t>
                      </a:r>
                      <a:r>
                        <a:rPr lang="cs-CZ" baseline="0" dirty="0" smtClean="0"/>
                        <a:t> měření zaznamenat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456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Opakované měření délky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2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000" y="836712"/>
            <a:ext cx="9001000" cy="55774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Změřte šířku vaší učebny.</a:t>
            </a:r>
          </a:p>
          <a:p>
            <a:pPr marL="0" indent="0">
              <a:buNone/>
            </a:pPr>
            <a:r>
              <a:rPr lang="cs-CZ" sz="2800" dirty="0" smtClean="0"/>
              <a:t>Měření proveďte pětkrát.</a:t>
            </a:r>
          </a:p>
          <a:p>
            <a:pPr marL="0" indent="0">
              <a:buNone/>
            </a:pPr>
            <a:r>
              <a:rPr lang="cs-CZ" sz="2800" dirty="0" smtClean="0"/>
              <a:t>Výsledky zaznamenejte do sešitu.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I když jste měřili pečlivě, výsledky měření se liší.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Skutečnému rozměru učebny se bude nejvíce blížit</a:t>
            </a:r>
          </a:p>
          <a:p>
            <a:pPr marL="0" indent="0">
              <a:buNone/>
            </a:pPr>
            <a:r>
              <a:rPr lang="cs-CZ" sz="4000" u="sng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a</a:t>
            </a:r>
            <a:r>
              <a:rPr lang="cs-CZ" sz="4000" u="sng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ritmetický </a:t>
            </a:r>
            <a:r>
              <a:rPr lang="cs-CZ" sz="4000" u="sng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průměr </a:t>
            </a:r>
            <a:r>
              <a:rPr lang="cs-CZ" sz="2800" dirty="0" smtClean="0"/>
              <a:t>z naměřených hodnot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026" name="Picture 2" descr="C:\Users\Krejsová\AppData\Local\Microsoft\Windows\Temporary Internet Files\Content.IE5\56TU68TU\MP900399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094" y="184301"/>
            <a:ext cx="2775198" cy="264170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AF19HDOE\MC9004412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7469">
            <a:off x="2752041" y="44479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69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pPr algn="l"/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3" y="1196752"/>
            <a:ext cx="8606562" cy="50405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dirty="0" smtClean="0"/>
              <a:t>Při měření délky hřiště byly zjištěny tyto hodnoty: </a:t>
            </a:r>
          </a:p>
          <a:p>
            <a:pPr marL="0" indent="0">
              <a:buNone/>
            </a:pPr>
            <a:r>
              <a:rPr lang="cs-CZ" sz="3000" dirty="0" smtClean="0"/>
              <a:t>15,95 m   </a:t>
            </a:r>
            <a:r>
              <a:rPr lang="cs-CZ" sz="3000" dirty="0" smtClean="0">
                <a:solidFill>
                  <a:schemeClr val="tx2"/>
                </a:solidFill>
              </a:rPr>
              <a:t>dolní </a:t>
            </a:r>
            <a:r>
              <a:rPr lang="cs-CZ" sz="3000" dirty="0">
                <a:solidFill>
                  <a:schemeClr val="tx2"/>
                </a:solidFill>
              </a:rPr>
              <a:t>mez měření</a:t>
            </a:r>
          </a:p>
          <a:p>
            <a:pPr marL="0" indent="0">
              <a:buNone/>
            </a:pPr>
            <a:r>
              <a:rPr lang="cs-CZ" sz="3000" dirty="0" smtClean="0"/>
              <a:t>15,98 m</a:t>
            </a:r>
          </a:p>
          <a:p>
            <a:pPr marL="0" indent="0">
              <a:buNone/>
            </a:pPr>
            <a:r>
              <a:rPr lang="cs-CZ" sz="3000" dirty="0" smtClean="0"/>
              <a:t>15,99 m   </a:t>
            </a:r>
            <a:r>
              <a:rPr lang="cs-CZ" sz="3000" dirty="0" smtClean="0">
                <a:solidFill>
                  <a:schemeClr val="tx2"/>
                </a:solidFill>
              </a:rPr>
              <a:t>horní mez měření</a:t>
            </a:r>
          </a:p>
          <a:p>
            <a:pPr marL="0" indent="0">
              <a:buNone/>
            </a:pPr>
            <a:r>
              <a:rPr lang="cs-CZ" sz="3000" dirty="0" smtClean="0"/>
              <a:t>15,97 m</a:t>
            </a:r>
          </a:p>
          <a:p>
            <a:pPr marL="0" indent="0">
              <a:buNone/>
            </a:pPr>
            <a:r>
              <a:rPr lang="cs-CZ" sz="3000" dirty="0" smtClean="0"/>
              <a:t>15,98 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tx2"/>
                </a:solidFill>
              </a:rPr>
              <a:t>Výpočet aritmetického průměru:</a:t>
            </a:r>
          </a:p>
          <a:p>
            <a:pPr marL="0" indent="0">
              <a:buNone/>
            </a:pPr>
            <a:r>
              <a:rPr lang="cs-CZ" sz="3000" dirty="0" smtClean="0"/>
              <a:t>(15,95 + 15,98 +15,99 + 15,97 +15,98): 5 =</a:t>
            </a:r>
            <a:r>
              <a:rPr lang="cs-CZ" sz="2600" dirty="0" smtClean="0"/>
              <a:t> </a:t>
            </a:r>
            <a:endParaRPr lang="cs-CZ" sz="2600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000" dirty="0"/>
              <a:t>= 79,87 : 5 = </a:t>
            </a:r>
            <a:r>
              <a:rPr lang="cs-CZ" sz="3000" dirty="0" smtClean="0"/>
              <a:t>15,974 m  ( 15,97 m)       </a:t>
            </a:r>
            <a:endParaRPr lang="cs-CZ" sz="3000" dirty="0"/>
          </a:p>
          <a:p>
            <a:pPr marL="0" indent="0">
              <a:buNone/>
            </a:pPr>
            <a:endParaRPr lang="cs-CZ" sz="3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2050" name="Picture 2" descr="C:\Users\Krejsová\AppData\Local\Microsoft\Windows\Temporary Internet Files\Content.IE5\24NWSEIX\MC900237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399" y="1628800"/>
            <a:ext cx="2592288" cy="445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43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Aritmetický průměr 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vypočítaný z hodnot opakovaných měření téže </a:t>
            </a:r>
            <a:r>
              <a:rPr lang="cs-CZ" sz="2800" dirty="0"/>
              <a:t>délky </a:t>
            </a:r>
            <a:r>
              <a:rPr lang="cs-CZ" sz="2800" dirty="0" smtClean="0"/>
              <a:t>je správnější než hodnota délky naměřená jen jednou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075" name="Picture 3" descr="C:\Users\Krejsová\AppData\Local\Microsoft\Windows\Temporary Internet Files\Content.IE5\HW1QB9ZW\MC90007880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59320"/>
            <a:ext cx="3312368" cy="295862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rejsová\AppData\Local\Microsoft\Windows\Temporary Internet Files\Content.IE5\HW1QB9ZW\MC900237503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8053"/>
            <a:ext cx="2350713" cy="2455610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97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1. Jak zjistíš obvod svého pasu 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co nejpřesněji?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2. Urči průměrnou výšku hocha (dívky)</a:t>
            </a:r>
          </a:p>
          <a:p>
            <a:pPr marL="0" indent="0">
              <a:buNone/>
            </a:pPr>
            <a:r>
              <a:rPr lang="cs-CZ" sz="3200" dirty="0" smtClean="0"/>
              <a:t>    ve třídě.</a:t>
            </a:r>
            <a:endParaRPr lang="cs-CZ" sz="32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4098" name="Picture 2" descr="C:\Users\Krejsová\AppData\Local\Microsoft\Windows\Temporary Internet Files\Content.IE5\24NWSEIX\MC9000896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8760"/>
            <a:ext cx="136192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rejsová\AppData\Local\Microsoft\Windows\Temporary Internet Files\Content.IE5\HW1QB9ZW\MC900088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33055"/>
            <a:ext cx="1872208" cy="266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60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240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Default Theme</vt:lpstr>
      <vt:lpstr>Motiv systému Office</vt:lpstr>
      <vt:lpstr>Prezentace aplikace PowerPoint</vt:lpstr>
      <vt:lpstr>Anotace</vt:lpstr>
      <vt:lpstr>Opakované měření délky</vt:lpstr>
      <vt:lpstr>Prezentace aplikace PowerPoint</vt:lpstr>
      <vt:lpstr>Příklad:</vt:lpstr>
      <vt:lpstr>Aritmetický průměr d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Opakované měření délky</dc:title>
  <dc:creator>Krejsová</dc:creator>
  <cp:lastModifiedBy>Krejsová</cp:lastModifiedBy>
  <cp:revision>10</cp:revision>
  <dcterms:created xsi:type="dcterms:W3CDTF">2012-02-26T18:01:34Z</dcterms:created>
  <dcterms:modified xsi:type="dcterms:W3CDTF">2012-03-06T21:05:45Z</dcterms:modified>
</cp:coreProperties>
</file>