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1" r:id="rId2"/>
    <p:sldId id="272" r:id="rId3"/>
    <p:sldId id="263" r:id="rId4"/>
    <p:sldId id="265" r:id="rId5"/>
    <p:sldId id="266" r:id="rId6"/>
    <p:sldId id="267" r:id="rId7"/>
    <p:sldId id="268" r:id="rId8"/>
    <p:sldId id="269" r:id="rId9"/>
    <p:sldId id="270" r:id="rId10"/>
    <p:sldId id="273" r:id="rId11"/>
  </p:sldIdLst>
  <p:sldSz cx="9144000" cy="6858000" type="screen4x3"/>
  <p:notesSz cx="6858000" cy="9144000"/>
  <p:custShowLst>
    <p:custShow name="Vlastní prezentace 1" id="0">
      <p:sldLst>
        <p:sld r:id="rId4"/>
        <p:sld r:id="rId5"/>
        <p:sld r:id="rId6"/>
        <p:sld r:id="rId7"/>
        <p:sld r:id="rId8"/>
        <p:sld r:id="rId9"/>
        <p:sld r:id="rId10"/>
      </p:sldLst>
    </p:custShow>
    <p:custShow name="Kopírovat  z Vlastní prezentace 1" id="1">
      <p:sldLst>
        <p:sld r:id="rId4"/>
        <p:sld r:id="rId5"/>
        <p:sld r:id="rId6"/>
        <p:sld r:id="rId7"/>
        <p:sld r:id="rId8"/>
        <p:sld r:id="rId9"/>
        <p:sld r:id="rId10"/>
      </p:sldLst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56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447ECD-EAF5-4E1E-98A6-269DC963B6D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524205-70BA-4C5C-A5A9-D4F5EF0C29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068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524205-70BA-4C5C-A5A9-D4F5EF0C29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099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13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16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363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277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629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34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291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487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113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256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18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3350">
              <a:schemeClr val="bg2">
                <a:lumMod val="75000"/>
              </a:schemeClr>
            </a:gs>
            <a:gs pos="25000">
              <a:srgbClr val="CEBC37"/>
            </a:gs>
            <a:gs pos="0">
              <a:srgbClr val="FFC000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75612-85DB-4726-8859-DEE8B379C1AB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56A0A-47D5-4B20-B4DD-113A4292C2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469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VY_32_INOVACE_08A_O MNĚ – ABOUT ME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12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369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Procvičování slovní zásoby - pocity </a:t>
            </a:r>
            <a:br>
              <a:rPr lang="cs-CZ" dirty="0" smtClean="0"/>
            </a:br>
            <a:r>
              <a:rPr lang="cs-CZ" dirty="0" smtClean="0"/>
              <a:t>Doplň věty, napiš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83386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face…..</a:t>
            </a:r>
            <a:br>
              <a:rPr lang="cs-CZ" dirty="0" smtClean="0"/>
            </a:b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C:\Users\Míková\AppData\Local\Microsoft\Windows\Temporary Internet Files\Content.IE5\3IVVUINI\MP9004265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140968"/>
            <a:ext cx="4030458" cy="267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2823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face…..</a:t>
            </a:r>
            <a:br>
              <a:rPr lang="cs-CZ" dirty="0" smtClean="0"/>
            </a:b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 descr="C:\Users\Míková\AppData\Local\Microsoft\Windows\Temporary Internet Files\Content.IE5\H6PPUS9R\MP90040029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57301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04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face…..</a:t>
            </a:r>
            <a:br>
              <a:rPr lang="cs-CZ" dirty="0" smtClean="0"/>
            </a:b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Míková\AppData\Local\Microsoft\Windows\Temporary Internet Files\Content.IE5\YKBBHCFX\MP9004265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996952"/>
            <a:ext cx="2088232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04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face…..</a:t>
            </a:r>
            <a:br>
              <a:rPr lang="cs-CZ" dirty="0" smtClean="0"/>
            </a:b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098" name="Picture 2" descr="C:\Users\Míková\AppData\Local\Microsoft\Windows\Temporary Internet Files\Content.IE5\B4H5KBFA\MC90042808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100" y="2678112"/>
            <a:ext cx="1955800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904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face…..</a:t>
            </a:r>
            <a:br>
              <a:rPr lang="cs-CZ" dirty="0" smtClean="0"/>
            </a:b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Míková\AppData\Local\Microsoft\Windows\Temporary Internet Files\Content.IE5\H6PPUS9R\MP9002899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852936"/>
            <a:ext cx="246888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04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face…..</a:t>
            </a:r>
            <a:br>
              <a:rPr lang="cs-CZ" dirty="0" smtClean="0"/>
            </a:b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6146" name="Picture 2" descr="C:\Users\Míková\AppData\Local\Microsoft\Windows\Temporary Internet Files\Content.IE5\B4H5KBFA\MC90044175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44132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04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face…..</a:t>
            </a:r>
            <a:br>
              <a:rPr lang="cs-CZ" dirty="0" smtClean="0"/>
            </a:b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….</a:t>
            </a:r>
            <a:br>
              <a:rPr lang="cs-CZ" dirty="0" smtClean="0"/>
            </a:b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7171" name="Picture 3" descr="C:\Users\Míková\AppData\Local\Microsoft\Windows\Temporary Internet Files\Content.IE5\YKBBHCFX\MM900356586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645024"/>
            <a:ext cx="3010247" cy="2653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904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30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58</Words>
  <Application>Microsoft Office PowerPoint</Application>
  <PresentationFormat>Předvádění na obrazovce (4:3)</PresentationFormat>
  <Paragraphs>12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  <vt:variant>
        <vt:lpstr>Vlastní prezentace</vt:lpstr>
      </vt:variant>
      <vt:variant>
        <vt:i4>2</vt:i4>
      </vt:variant>
    </vt:vector>
  </HeadingPairs>
  <TitlesOfParts>
    <vt:vector size="13" baseType="lpstr">
      <vt:lpstr>Motiv systému Office</vt:lpstr>
      <vt:lpstr>VY_32_INOVACE_08A_O MNĚ – ABOUT ME</vt:lpstr>
      <vt:lpstr>Procvičování slovní zásoby - pocity  Doplň věty, napiš</vt:lpstr>
      <vt:lpstr>Look at the face….. She is…. He is…. It is….. </vt:lpstr>
      <vt:lpstr>Look at the face….. She is…. He is…. It is….. </vt:lpstr>
      <vt:lpstr>Look at the face….. She is…. He is…. It is….. </vt:lpstr>
      <vt:lpstr>Look at the face….. She is…. He is…. It is….. </vt:lpstr>
      <vt:lpstr>Look at the face….. She is…. He is…. It is….. </vt:lpstr>
      <vt:lpstr>Look at the face….. She is…. He is…. It is….. </vt:lpstr>
      <vt:lpstr>Look at the face….. She is…. He is…. It is….. </vt:lpstr>
      <vt:lpstr>Ilustrace: www.ofice.microsoft.com </vt:lpstr>
      <vt:lpstr>Vlastní prezentace 1</vt:lpstr>
      <vt:lpstr>Kopírovat  z Vlastní prezentace 1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Match!!!Write!!!</dc:title>
  <dc:creator>Míková</dc:creator>
  <cp:lastModifiedBy>Míková</cp:lastModifiedBy>
  <cp:revision>15</cp:revision>
  <dcterms:created xsi:type="dcterms:W3CDTF">2011-01-10T19:59:34Z</dcterms:created>
  <dcterms:modified xsi:type="dcterms:W3CDTF">2012-03-10T15:11:56Z</dcterms:modified>
</cp:coreProperties>
</file>