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4643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4852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3776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299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223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471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15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3718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239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68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611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666F5-9A6F-4A77-929B-1E6216710467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8573B-1AF1-4891-81D2-6681F1CDC4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343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-243408"/>
            <a:ext cx="5253435" cy="7218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3554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Hrejme</a:t>
            </a:r>
            <a:r>
              <a:rPr lang="cs-CZ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si s významy slov</a:t>
            </a:r>
            <a:endParaRPr lang="cs-CZ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Přiřaď správný význam:</a:t>
            </a: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odní</a:t>
            </a:r>
          </a:p>
          <a:p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vodová,ý,é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vodnatá,ý,é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vodácká,ý,é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err="1">
                <a:solidFill>
                  <a:schemeClr val="accent2">
                    <a:lumMod val="50000"/>
                  </a:schemeClr>
                </a:solidFill>
              </a:rPr>
              <a:t>v</a:t>
            </a:r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odárenská,ý,é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výcvik, louka, polévka, oči,    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č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erpadlo, elektrárna, sport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ž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ivočich, výcvik, mléko,     nádrž, stadion,  tok, nádrž,  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84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Hrajeme si s významy slov</a:t>
            </a:r>
            <a:endParaRPr lang="cs-CZ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Slovo </a:t>
            </a:r>
            <a:r>
              <a:rPr lang="cs-CZ" i="1" u="sng" dirty="0" smtClean="0">
                <a:solidFill>
                  <a:schemeClr val="accent2">
                    <a:lumMod val="50000"/>
                  </a:schemeClr>
                </a:solidFill>
              </a:rPr>
              <a:t>vrchní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vlož do vět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j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ako různý slovní druh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a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urči jej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- užij i jiné pády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    například:</a:t>
            </a:r>
          </a:p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Vrchní vrstva už zaschla.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    </a:t>
            </a:r>
            <a:r>
              <a:rPr lang="cs-CZ" i="1" dirty="0" smtClean="0">
                <a:solidFill>
                  <a:schemeClr val="bg2">
                    <a:lumMod val="10000"/>
                  </a:schemeClr>
                </a:solidFill>
              </a:rPr>
              <a:t>přídavné jméno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Vrchní prchni je název úspěšné komedie.</a:t>
            </a:r>
          </a:p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Zavolal na vrchního.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   </a:t>
            </a:r>
            <a:r>
              <a:rPr lang="cs-CZ" i="1" dirty="0" smtClean="0">
                <a:solidFill>
                  <a:schemeClr val="bg2">
                    <a:lumMod val="10000"/>
                  </a:schemeClr>
                </a:solidFill>
              </a:rPr>
              <a:t>podstatné jméno</a:t>
            </a:r>
            <a:endParaRPr lang="cs-CZ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06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Hrajeme si se slovy</a:t>
            </a:r>
            <a:endParaRPr lang="cs-CZ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u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veď možné významy slova </a:t>
            </a:r>
            <a:r>
              <a:rPr lang="cs-CZ" i="1" u="sng" dirty="0" smtClean="0">
                <a:solidFill>
                  <a:schemeClr val="accent2">
                    <a:lumMod val="50000"/>
                  </a:schemeClr>
                </a:solidFill>
              </a:rPr>
              <a:t>piják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řeveď do množného čísla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u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veď životnost</a:t>
            </a:r>
          </a:p>
          <a:p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u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tvoř větu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09864" y="1600200"/>
            <a:ext cx="4038600" cy="4525963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ravidelně pije alkohol,  opilec – pijáci, M živ.</a:t>
            </a:r>
          </a:p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kdo hodně a často něco         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   pije – pijáci, M živ.</a:t>
            </a:r>
          </a:p>
          <a:p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avý papír – pijáky, M neživ.</a:t>
            </a:r>
          </a:p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Je zdatným pijákem.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   Pijáci seděli ve výčepu.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   Inkoust vysušil pijákem.</a:t>
            </a:r>
          </a:p>
          <a:p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776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r>
              <a:rPr lang="cs-CZ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Hrajeme si se slovy</a:t>
            </a:r>
            <a:endParaRPr lang="cs-CZ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Uveď všechny možné významy slova </a:t>
            </a:r>
            <a:r>
              <a:rPr lang="cs-CZ" i="1" u="sng" dirty="0" smtClean="0">
                <a:solidFill>
                  <a:schemeClr val="accent2">
                    <a:lumMod val="50000"/>
                  </a:schemeClr>
                </a:solidFill>
              </a:rPr>
              <a:t>lístek</a:t>
            </a:r>
          </a:p>
          <a:p>
            <a:endParaRPr lang="cs-CZ" i="1" u="sng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alý list ze stromu</a:t>
            </a:r>
          </a:p>
          <a:p>
            <a:r>
              <a:rPr lang="cs-CZ" smtClean="0"/>
              <a:t>papírek</a:t>
            </a:r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ohlednice</a:t>
            </a:r>
          </a:p>
          <a:p>
            <a:r>
              <a:rPr lang="cs-CZ" dirty="0" smtClean="0"/>
              <a:t>vstupenka  na koncert</a:t>
            </a:r>
          </a:p>
          <a:p>
            <a:r>
              <a:rPr lang="cs-CZ" dirty="0"/>
              <a:t>j</a:t>
            </a:r>
            <a:r>
              <a:rPr lang="cs-CZ" dirty="0" smtClean="0"/>
              <a:t>ízdenka na vlak</a:t>
            </a:r>
          </a:p>
          <a:p>
            <a:r>
              <a:rPr lang="cs-CZ" dirty="0"/>
              <a:t>p</a:t>
            </a:r>
            <a:r>
              <a:rPr lang="cs-CZ" dirty="0" smtClean="0"/>
              <a:t>růkaz (rybářský lístek)</a:t>
            </a:r>
          </a:p>
          <a:p>
            <a:r>
              <a:rPr lang="cs-CZ" dirty="0"/>
              <a:t>p</a:t>
            </a:r>
            <a:r>
              <a:rPr lang="cs-CZ" dirty="0" smtClean="0"/>
              <a:t>oukaz (potravinové l.)</a:t>
            </a:r>
          </a:p>
          <a:p>
            <a:r>
              <a:rPr lang="cs-CZ" dirty="0"/>
              <a:t>t</a:t>
            </a:r>
            <a:r>
              <a:rPr lang="cs-CZ" dirty="0" smtClean="0"/>
              <a:t>enký plátek – </a:t>
            </a:r>
            <a:r>
              <a:rPr lang="cs-CZ" dirty="0" err="1" smtClean="0"/>
              <a:t>zastar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729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5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Hrajeme si se slovy</a:t>
            </a:r>
            <a:endParaRPr lang="cs-CZ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Uveď, co všechno může znamenat slovo </a:t>
            </a:r>
            <a:r>
              <a:rPr lang="cs-CZ" i="1" u="sng" dirty="0" smtClean="0">
                <a:solidFill>
                  <a:schemeClr val="accent2">
                    <a:lumMod val="50000"/>
                  </a:schemeClr>
                </a:solidFill>
              </a:rPr>
              <a:t>bod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r>
              <a:rPr lang="cs-CZ" dirty="0"/>
              <a:t>n</a:t>
            </a:r>
            <a:r>
              <a:rPr lang="cs-CZ" dirty="0" smtClean="0"/>
              <a:t>ekonečně malé místo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přímka je složená z bodů</a:t>
            </a:r>
          </a:p>
          <a:p>
            <a:r>
              <a:rPr lang="cs-CZ" dirty="0"/>
              <a:t>s</a:t>
            </a:r>
            <a:r>
              <a:rPr lang="cs-CZ" dirty="0" smtClean="0"/>
              <a:t>oustřeďuje se něco</a:t>
            </a:r>
          </a:p>
          <a:p>
            <a:pPr marL="0" indent="0">
              <a:buNone/>
            </a:pPr>
            <a:r>
              <a:rPr lang="cs-CZ" dirty="0" smtClean="0"/>
              <a:t>    výrazný bod krajiny</a:t>
            </a:r>
          </a:p>
          <a:p>
            <a:r>
              <a:rPr lang="cs-CZ" dirty="0"/>
              <a:t>č</a:t>
            </a:r>
            <a:r>
              <a:rPr lang="cs-CZ" dirty="0" smtClean="0"/>
              <a:t>ást – bod programu</a:t>
            </a:r>
          </a:p>
          <a:p>
            <a:r>
              <a:rPr lang="cs-CZ" dirty="0"/>
              <a:t>j</a:t>
            </a:r>
            <a:r>
              <a:rPr lang="cs-CZ" dirty="0" smtClean="0"/>
              <a:t>ednotka hodnocení</a:t>
            </a:r>
          </a:p>
          <a:p>
            <a:r>
              <a:rPr lang="cs-CZ" dirty="0"/>
              <a:t>j</a:t>
            </a:r>
            <a:r>
              <a:rPr lang="cs-CZ" dirty="0" smtClean="0"/>
              <a:t>ednotka hodnoty (potraviny na lístky)</a:t>
            </a:r>
          </a:p>
          <a:p>
            <a:r>
              <a:rPr lang="cs-CZ" dirty="0"/>
              <a:t>z</a:t>
            </a:r>
            <a:r>
              <a:rPr lang="cs-CZ" dirty="0" smtClean="0"/>
              <a:t>asažení hrotem, bodnutí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774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234</Words>
  <Application>Microsoft Office PowerPoint</Application>
  <PresentationFormat>Předvádění na obrazovce (4:3)</PresentationFormat>
  <Paragraphs>60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Hrejme si s významy slov</vt:lpstr>
      <vt:lpstr>Hrajeme si s významy slov</vt:lpstr>
      <vt:lpstr>Hrajeme si se slovy</vt:lpstr>
      <vt:lpstr>Hrajeme si se slovy</vt:lpstr>
      <vt:lpstr>Hrajeme si se slovy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0K08</dc:creator>
  <cp:lastModifiedBy>6KWG</cp:lastModifiedBy>
  <cp:revision>13</cp:revision>
  <dcterms:created xsi:type="dcterms:W3CDTF">2012-08-27T00:09:01Z</dcterms:created>
  <dcterms:modified xsi:type="dcterms:W3CDTF">2013-03-03T11:27:32Z</dcterms:modified>
</cp:coreProperties>
</file>