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3"/>
  </p:notesMasterIdLst>
  <p:sldIdLst>
    <p:sldId id="269" r:id="rId2"/>
    <p:sldId id="271" r:id="rId3"/>
    <p:sldId id="26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B0E9"/>
    <a:srgbClr val="FF0066"/>
    <a:srgbClr val="F5D665"/>
    <a:srgbClr val="CAFACF"/>
    <a:srgbClr val="A7F7AF"/>
    <a:srgbClr val="F8C4EE"/>
    <a:srgbClr val="ED65D3"/>
    <a:srgbClr val="C15C4B"/>
    <a:srgbClr val="F1443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4" d="100"/>
          <a:sy n="64" d="100"/>
        </p:scale>
        <p:origin x="-1548" y="-3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VY_32_INOVACE_01_ŠKOLA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ŠKOLA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5CB5BFE3-0EFE-4D2B-A1B0-06272D3ADF5B}" type="presOf" srcId="{FBBFC3EA-9D9D-4F3A-BEA6-9C2C0E46BF20}" destId="{643EA938-EDE0-4533-ACCC-D2BD6F3A527C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5D4D335-2305-43A6-A268-76509CB67251}" type="presOf" srcId="{DAEA276B-ECF9-46F6-A7D3-4693B2D32BC4}" destId="{CDED6FE3-AD8F-4ACC-B6B8-710EDDD97598}" srcOrd="0" destOrd="0" presId="urn:microsoft.com/office/officeart/2005/8/layout/target3"/>
    <dgm:cxn modelId="{9E8F7F61-47A8-4DDE-B183-63EDD3B80CA3}" type="presOf" srcId="{EBC41103-E2E5-4D48-9B4B-425520D3D098}" destId="{F969C235-9271-4D34-B740-D627A121CAD0}" srcOrd="1" destOrd="0" presId="urn:microsoft.com/office/officeart/2005/8/layout/target3"/>
    <dgm:cxn modelId="{04666FF5-0995-46B0-B9F4-800D95375A70}" type="presOf" srcId="{C73C7642-F245-4585-8F88-243F9FAEF6CA}" destId="{97289DF2-90F4-4EC2-A9FC-633B00BAB610}" srcOrd="0" destOrd="0" presId="urn:microsoft.com/office/officeart/2005/8/layout/target3"/>
    <dgm:cxn modelId="{D025FA89-215E-4BD6-AB7C-F32373EBF791}" type="presOf" srcId="{019433A1-1324-4DE1-9E6F-32B851095F74}" destId="{E7297F21-D4FD-4A41-AE58-814D01A6B5E7}" srcOrd="1" destOrd="0" presId="urn:microsoft.com/office/officeart/2005/8/layout/target3"/>
    <dgm:cxn modelId="{4EA632CF-C6DD-4562-9189-304286B7C1B7}" type="presOf" srcId="{C73C7642-F245-4585-8F88-243F9FAEF6CA}" destId="{AA41A67C-3D3F-4AE9-9E0F-5D7F7BB2E7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00E6D54-F777-4391-8F1A-B539A2F28035}" type="presOf" srcId="{39F8B381-5807-488E-AC22-73DD4140ED4A}" destId="{71045F8C-00FA-488E-A7BD-E2E6753D979D}" srcOrd="0" destOrd="0" presId="urn:microsoft.com/office/officeart/2005/8/layout/target3"/>
    <dgm:cxn modelId="{22AFB887-E5D4-4A5D-A1EE-75002C6F56DC}" type="presOf" srcId="{DAEA276B-ECF9-46F6-A7D3-4693B2D32BC4}" destId="{F69A1436-182C-465B-AD7F-FE48E0C090C1}" srcOrd="1" destOrd="0" presId="urn:microsoft.com/office/officeart/2005/8/layout/target3"/>
    <dgm:cxn modelId="{F7EDF11F-571A-4DFC-A9D6-0FE086CD80EF}" type="presOf" srcId="{445C7998-7549-48B0-BD68-D4F0167F02E5}" destId="{BC35EE03-4121-4EF9-923D-7CB6D30D358D}" srcOrd="0" destOrd="0" presId="urn:microsoft.com/office/officeart/2005/8/layout/target3"/>
    <dgm:cxn modelId="{04526033-CEFA-486F-BA67-7000B71D0F40}" type="presOf" srcId="{EBC41103-E2E5-4D48-9B4B-425520D3D098}" destId="{50C2F88D-8688-44C2-A854-691F34009D3B}" srcOrd="0" destOrd="0" presId="urn:microsoft.com/office/officeart/2005/8/layout/target3"/>
    <dgm:cxn modelId="{4F8A38B7-DAB5-4829-98FE-17018FD0C079}" type="presOf" srcId="{445C7998-7549-48B0-BD68-D4F0167F02E5}" destId="{4D19AB04-24FA-40C2-B203-52AE3D15E171}" srcOrd="1" destOrd="0" presId="urn:microsoft.com/office/officeart/2005/8/layout/target3"/>
    <dgm:cxn modelId="{D0653442-1C6D-45BC-BF5A-42C0BE8A9CD1}" type="presOf" srcId="{019433A1-1324-4DE1-9E6F-32B851095F74}" destId="{A3817367-F2BC-482F-8832-FA00B51DCCF3}" srcOrd="0" destOrd="0" presId="urn:microsoft.com/office/officeart/2005/8/layout/target3"/>
    <dgm:cxn modelId="{C22F920F-7B2B-44D0-B72F-83443EE5EEEF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D79BCED-3C8E-43C9-BD24-AC4D1D49B253}" type="presParOf" srcId="{71045F8C-00FA-488E-A7BD-E2E6753D979D}" destId="{3577EC6B-C980-4F34-8C69-4365E7B8FC8C}" srcOrd="0" destOrd="0" presId="urn:microsoft.com/office/officeart/2005/8/layout/target3"/>
    <dgm:cxn modelId="{50FAA810-9A68-4541-8499-8497B03773D3}" type="presParOf" srcId="{71045F8C-00FA-488E-A7BD-E2E6753D979D}" destId="{6940EB87-DC1D-4BC3-9408-9AC2E1FFC039}" srcOrd="1" destOrd="0" presId="urn:microsoft.com/office/officeart/2005/8/layout/target3"/>
    <dgm:cxn modelId="{B2067631-7170-4BCB-A251-86233478A828}" type="presParOf" srcId="{71045F8C-00FA-488E-A7BD-E2E6753D979D}" destId="{BC35EE03-4121-4EF9-923D-7CB6D30D358D}" srcOrd="2" destOrd="0" presId="urn:microsoft.com/office/officeart/2005/8/layout/target3"/>
    <dgm:cxn modelId="{A40A660E-0647-402A-84D9-91E3E5564AD6}" type="presParOf" srcId="{71045F8C-00FA-488E-A7BD-E2E6753D979D}" destId="{C95EEA27-3CBF-4645-A92D-9D8AF5C1CBFC}" srcOrd="3" destOrd="0" presId="urn:microsoft.com/office/officeart/2005/8/layout/target3"/>
    <dgm:cxn modelId="{8CB06817-469D-4477-934A-0DD9E84A1BC0}" type="presParOf" srcId="{71045F8C-00FA-488E-A7BD-E2E6753D979D}" destId="{851BB866-B6AE-4566-893F-4C635BA974FC}" srcOrd="4" destOrd="0" presId="urn:microsoft.com/office/officeart/2005/8/layout/target3"/>
    <dgm:cxn modelId="{8EF8429F-9A40-49E2-91D4-BDBAF6DF0FBA}" type="presParOf" srcId="{71045F8C-00FA-488E-A7BD-E2E6753D979D}" destId="{643EA938-EDE0-4533-ACCC-D2BD6F3A527C}" srcOrd="5" destOrd="0" presId="urn:microsoft.com/office/officeart/2005/8/layout/target3"/>
    <dgm:cxn modelId="{2029D01B-8315-4516-96A3-FC89BE6980D4}" type="presParOf" srcId="{71045F8C-00FA-488E-A7BD-E2E6753D979D}" destId="{92F31B18-D66D-4CC7-89B9-378928DE877D}" srcOrd="6" destOrd="0" presId="urn:microsoft.com/office/officeart/2005/8/layout/target3"/>
    <dgm:cxn modelId="{E9BE4D11-8657-428D-8D54-DFB1D373DD82}" type="presParOf" srcId="{71045F8C-00FA-488E-A7BD-E2E6753D979D}" destId="{902074E1-B931-4618-97F1-FADBE82E9C3C}" srcOrd="7" destOrd="0" presId="urn:microsoft.com/office/officeart/2005/8/layout/target3"/>
    <dgm:cxn modelId="{42DC4B6D-4BD9-4BB6-AA59-641D30553782}" type="presParOf" srcId="{71045F8C-00FA-488E-A7BD-E2E6753D979D}" destId="{A3817367-F2BC-482F-8832-FA00B51DCCF3}" srcOrd="8" destOrd="0" presId="urn:microsoft.com/office/officeart/2005/8/layout/target3"/>
    <dgm:cxn modelId="{25B77969-A553-43C0-92FA-AAB1C5D78968}" type="presParOf" srcId="{71045F8C-00FA-488E-A7BD-E2E6753D979D}" destId="{626ABFF6-56C8-4386-B662-68EC364EED9D}" srcOrd="9" destOrd="0" presId="urn:microsoft.com/office/officeart/2005/8/layout/target3"/>
    <dgm:cxn modelId="{08D2CBBD-7391-4C41-B343-F277E3A37734}" type="presParOf" srcId="{71045F8C-00FA-488E-A7BD-E2E6753D979D}" destId="{6DB11F1C-D028-4800-9625-6611CA9DE6D4}" srcOrd="10" destOrd="0" presId="urn:microsoft.com/office/officeart/2005/8/layout/target3"/>
    <dgm:cxn modelId="{03CA3404-EF88-4204-95CC-5FEB26546444}" type="presParOf" srcId="{71045F8C-00FA-488E-A7BD-E2E6753D979D}" destId="{CDED6FE3-AD8F-4ACC-B6B8-710EDDD97598}" srcOrd="11" destOrd="0" presId="urn:microsoft.com/office/officeart/2005/8/layout/target3"/>
    <dgm:cxn modelId="{B3A0E945-F6FB-4299-A471-ACC3A98EEEE7}" type="presParOf" srcId="{71045F8C-00FA-488E-A7BD-E2E6753D979D}" destId="{397AC6D7-84A6-4150-958F-83C92D9ACF38}" srcOrd="12" destOrd="0" presId="urn:microsoft.com/office/officeart/2005/8/layout/target3"/>
    <dgm:cxn modelId="{5B0D0646-E3D9-46C4-B1DE-3A08C72E4846}" type="presParOf" srcId="{71045F8C-00FA-488E-A7BD-E2E6753D979D}" destId="{D7419528-33A6-416D-9E64-B3F7915C5149}" srcOrd="13" destOrd="0" presId="urn:microsoft.com/office/officeart/2005/8/layout/target3"/>
    <dgm:cxn modelId="{093578A1-8814-43EA-84FA-0C300C7A291E}" type="presParOf" srcId="{71045F8C-00FA-488E-A7BD-E2E6753D979D}" destId="{97289DF2-90F4-4EC2-A9FC-633B00BAB610}" srcOrd="14" destOrd="0" presId="urn:microsoft.com/office/officeart/2005/8/layout/target3"/>
    <dgm:cxn modelId="{B7AF2CB8-CB00-47ED-B93C-B3D8974C6AB6}" type="presParOf" srcId="{71045F8C-00FA-488E-A7BD-E2E6753D979D}" destId="{234EBA9D-95B4-4C20-A84E-6F65F1085DC6}" srcOrd="15" destOrd="0" presId="urn:microsoft.com/office/officeart/2005/8/layout/target3"/>
    <dgm:cxn modelId="{4D05F9BA-DC06-4F12-BEB7-A28227AFEEC0}" type="presParOf" srcId="{71045F8C-00FA-488E-A7BD-E2E6753D979D}" destId="{12255512-213F-41DF-90A6-8B4CD74A2B52}" srcOrd="16" destOrd="0" presId="urn:microsoft.com/office/officeart/2005/8/layout/target3"/>
    <dgm:cxn modelId="{54793F03-721A-41F8-BA68-4815D83412BC}" type="presParOf" srcId="{71045F8C-00FA-488E-A7BD-E2E6753D979D}" destId="{50C2F88D-8688-44C2-A854-691F34009D3B}" srcOrd="17" destOrd="0" presId="urn:microsoft.com/office/officeart/2005/8/layout/target3"/>
    <dgm:cxn modelId="{2FDD7AD0-6CC8-4B6E-AF4E-A2D657F58A60}" type="presParOf" srcId="{71045F8C-00FA-488E-A7BD-E2E6753D979D}" destId="{4D19AB04-24FA-40C2-B203-52AE3D15E171}" srcOrd="18" destOrd="0" presId="urn:microsoft.com/office/officeart/2005/8/layout/target3"/>
    <dgm:cxn modelId="{E6D98CCE-5C30-4E01-9CBE-A4616BBEF2B3}" type="presParOf" srcId="{71045F8C-00FA-488E-A7BD-E2E6753D979D}" destId="{832BF48F-0145-4429-9E02-8FCA946CCE9E}" srcOrd="19" destOrd="0" presId="urn:microsoft.com/office/officeart/2005/8/layout/target3"/>
    <dgm:cxn modelId="{1552E47C-E4FA-45B9-B699-B1F225F2677C}" type="presParOf" srcId="{71045F8C-00FA-488E-A7BD-E2E6753D979D}" destId="{E7297F21-D4FD-4A41-AE58-814D01A6B5E7}" srcOrd="20" destOrd="0" presId="urn:microsoft.com/office/officeart/2005/8/layout/target3"/>
    <dgm:cxn modelId="{FBC6B671-036B-4D1A-AFC5-0691CE0C2373}" type="presParOf" srcId="{71045F8C-00FA-488E-A7BD-E2E6753D979D}" destId="{F69A1436-182C-465B-AD7F-FE48E0C090C1}" srcOrd="21" destOrd="0" presId="urn:microsoft.com/office/officeart/2005/8/layout/target3"/>
    <dgm:cxn modelId="{9A91C547-ADE6-4B59-9E02-C1849D14FCD1}" type="presParOf" srcId="{71045F8C-00FA-488E-A7BD-E2E6753D979D}" destId="{AA41A67C-3D3F-4AE9-9E0F-5D7F7BB2E741}" srcOrd="22" destOrd="0" presId="urn:microsoft.com/office/officeart/2005/8/layout/target3"/>
    <dgm:cxn modelId="{BFD6C7D8-B624-4926-98EE-42F50DB7090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VY_32_INOVACE_01_ŠKOLA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ŠKOLA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8F18D5-9DFF-42AE-869E-A52F28CA55B6}" type="datetimeFigureOut">
              <a:rPr lang="cs-CZ" smtClean="0"/>
              <a:t>16.9.2012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1F8190-C58D-497D-BC02-EF0DE7BE208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8559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B73AE-4D9A-4C0A-A25D-10D16DAFD442}" type="datetime1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0D7B8-516D-40FF-968B-43EDB2F4C6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9423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8E88B-1CDD-42DF-81DD-AF28257C1321}" type="datetime1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0D7B8-516D-40FF-968B-43EDB2F4C6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56320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87DF2-44F5-46E5-BF31-4E094740AF82}" type="datetime1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0D7B8-516D-40FF-968B-43EDB2F4C6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49904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D831E-3927-4440-B6E2-C22D91895C0A}" type="datetime1">
              <a:rPr lang="cs-CZ" smtClean="0"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0D7B8-516D-40FF-968B-43EDB2F4C6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97514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A35A6-BD33-4FE0-8377-ACBDF4DEC7ED}" type="datetime1">
              <a:rPr lang="cs-CZ" smtClean="0"/>
              <a:t>16.9.2012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0D7B8-516D-40FF-968B-43EDB2F4C6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320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84065-406F-4381-957A-1AA8EF3F3538}" type="datetime1">
              <a:rPr lang="cs-CZ" smtClean="0"/>
              <a:t>16.9.2012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0D7B8-516D-40FF-968B-43EDB2F4C6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3479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2E5841-99EC-49D7-BF82-EBA9BEDDF211}" type="datetime1">
              <a:rPr lang="cs-CZ" smtClean="0"/>
              <a:t>16.9.2012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0D7B8-516D-40FF-968B-43EDB2F4C6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2729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9BBAF-CE0F-4F0B-88C3-9400D5BC3E92}" type="datetime1">
              <a:rPr lang="cs-CZ" smtClean="0"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0D7B8-516D-40FF-968B-43EDB2F4C6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58581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E46E6-4E97-455E-8951-9806685C593B}" type="datetime1">
              <a:rPr lang="cs-CZ" smtClean="0"/>
              <a:t>16.9.2012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0D7B8-516D-40FF-968B-43EDB2F4C6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89911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E8005-A4BF-4A06-A56B-0615372EC268}" type="datetime1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0D7B8-516D-40FF-968B-43EDB2F4C6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25466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2DE695-1569-4553-9C9C-C1EBA46E2777}" type="datetime1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0D7B8-516D-40FF-968B-43EDB2F4C6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31655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D5F63A-C2FA-42CE-8B1F-1A84A78B011F}" type="datetime1">
              <a:rPr lang="cs-CZ" smtClean="0"/>
              <a:t>16.9.2012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40D7B8-516D-40FF-968B-43EDB2F4C6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56134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wmf"/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17" Type="http://schemas.openxmlformats.org/officeDocument/2006/relationships/image" Target="../media/image19.jpeg"/><Relationship Id="rId2" Type="http://schemas.openxmlformats.org/officeDocument/2006/relationships/image" Target="../media/image4.png"/><Relationship Id="rId16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5" Type="http://schemas.openxmlformats.org/officeDocument/2006/relationships/image" Target="../media/image17.wmf"/><Relationship Id="rId10" Type="http://schemas.openxmlformats.org/officeDocument/2006/relationships/image" Target="../media/image12.wmf"/><Relationship Id="rId4" Type="http://schemas.openxmlformats.org/officeDocument/2006/relationships/image" Target="../media/image6.jpeg"/><Relationship Id="rId9" Type="http://schemas.openxmlformats.org/officeDocument/2006/relationships/image" Target="../media/image11.wmf"/><Relationship Id="rId1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wmf"/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12" Type="http://schemas.openxmlformats.org/officeDocument/2006/relationships/image" Target="../media/image14.jpeg"/><Relationship Id="rId17" Type="http://schemas.openxmlformats.org/officeDocument/2006/relationships/image" Target="../media/image19.jpeg"/><Relationship Id="rId2" Type="http://schemas.openxmlformats.org/officeDocument/2006/relationships/image" Target="../media/image4.png"/><Relationship Id="rId16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5" Type="http://schemas.openxmlformats.org/officeDocument/2006/relationships/image" Target="../media/image17.wmf"/><Relationship Id="rId10" Type="http://schemas.openxmlformats.org/officeDocument/2006/relationships/image" Target="../media/image12.wmf"/><Relationship Id="rId4" Type="http://schemas.openxmlformats.org/officeDocument/2006/relationships/image" Target="../media/image20.jpeg"/><Relationship Id="rId9" Type="http://schemas.openxmlformats.org/officeDocument/2006/relationships/image" Target="../media/image11.wmf"/><Relationship Id="rId1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5515560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5542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02798306"/>
              </p:ext>
            </p:extLst>
          </p:nvPr>
        </p:nvGraphicFramePr>
        <p:xfrm>
          <a:off x="899592" y="1268760"/>
          <a:ext cx="7848872" cy="3146648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232248"/>
                <a:gridCol w="5616624"/>
              </a:tblGrid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70882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smtClean="0"/>
                        <a:t>část Naše škola a Naše třída je určena k tisku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Fix </a:t>
                      </a:r>
                      <a:r>
                        <a:rPr lang="cs-CZ" baseline="0" dirty="0" smtClean="0"/>
                        <a:t>na tabuli, učebnice, </a:t>
                      </a:r>
                      <a:r>
                        <a:rPr lang="cs-CZ" baseline="0" dirty="0" smtClean="0"/>
                        <a:t>pero, pastelka</a:t>
                      </a:r>
                      <a:endParaRPr lang="cs-CZ" dirty="0"/>
                    </a:p>
                  </a:txBody>
                  <a:tcPr/>
                </a:tc>
              </a:tr>
              <a:tr h="713329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Cvičení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smtClean="0"/>
                        <a:t>lze realizovat pomocí fixu určeného k psaní na interaktivní </a:t>
                      </a:r>
                      <a:r>
                        <a:rPr lang="cs-CZ" dirty="0" smtClean="0"/>
                        <a:t>tabuli, </a:t>
                      </a:r>
                      <a:r>
                        <a:rPr lang="cs-CZ" baseline="0" dirty="0" smtClean="0"/>
                        <a:t>část je možné použít jako skupinovou    a samostatnou práci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9968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3" descr="C:\Users\Uzlíková\AppData\Local\Microsoft\Windows\Temporary Internet Files\Content.IE5\2NC8W7KR\MP90043939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228706"/>
            <a:ext cx="5616624" cy="43307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9552" y="404664"/>
            <a:ext cx="8064896" cy="1584176"/>
          </a:xfrm>
          <a:prstGeom prst="rect">
            <a:avLst/>
          </a:prstGeom>
          <a:solidFill>
            <a:srgbClr val="F6B0E9"/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760574" y="357624"/>
            <a:ext cx="3622851" cy="163121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100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ŠKOLA</a:t>
            </a:r>
            <a:endParaRPr lang="cs-CZ" sz="100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96670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5752" y="831073"/>
            <a:ext cx="7992888" cy="576064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ED65D3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779139" y="3535870"/>
            <a:ext cx="3657733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dirty="0" smtClean="0">
                <a:ln w="11430"/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</a:t>
            </a:r>
            <a:r>
              <a:rPr lang="cs-CZ" sz="2000" b="1" cap="none" spc="0" dirty="0" smtClean="0">
                <a:ln w="11430"/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napadne </a:t>
            </a:r>
            <a:r>
              <a:rPr lang="cs-CZ" sz="2000" b="1" cap="none" spc="0" dirty="0" smtClean="0">
                <a:ln w="11430"/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děti</a:t>
            </a:r>
            <a:r>
              <a:rPr lang="cs-CZ" sz="2000" b="1" cap="none" spc="0" dirty="0" smtClean="0">
                <a:ln w="11430"/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, když se řekne </a:t>
            </a:r>
          </a:p>
          <a:p>
            <a:pPr algn="ctr"/>
            <a:r>
              <a:rPr lang="cs-CZ" sz="6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 </a:t>
            </a:r>
            <a:r>
              <a:rPr lang="cs-CZ" sz="2000" b="1" cap="none" spc="0" dirty="0" smtClean="0">
                <a:ln w="11430"/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000" b="1" cap="none" spc="0" dirty="0">
              <a:ln w="11430"/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3549517"/>
            <a:ext cx="1728192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887124" y="5612271"/>
            <a:ext cx="1728192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660232" y="3387357"/>
            <a:ext cx="1728192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928492" y="2564904"/>
            <a:ext cx="1728192" cy="64807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331640" y="1556792"/>
            <a:ext cx="172819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516216" y="4977172"/>
            <a:ext cx="172819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156176" y="1709192"/>
            <a:ext cx="172819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336998" y="5039072"/>
            <a:ext cx="172819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630563" y="1224025"/>
            <a:ext cx="1728192" cy="6480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409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499703"/>
            <a:ext cx="7992888" cy="5760640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ED65D3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55613" y="3535870"/>
            <a:ext cx="3904787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000" b="1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</a:t>
            </a:r>
            <a:r>
              <a:rPr lang="cs-CZ" sz="2000" b="1" cap="none" spc="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napadne</a:t>
            </a:r>
            <a:r>
              <a:rPr lang="cs-CZ" sz="2000" b="1" cap="none" spc="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rodiče </a:t>
            </a:r>
            <a:r>
              <a:rPr lang="cs-CZ" sz="2000" b="1" cap="none" spc="0" dirty="0" smtClean="0">
                <a:ln w="11430"/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když se řekne </a:t>
            </a:r>
          </a:p>
          <a:p>
            <a:pPr algn="ctr"/>
            <a:r>
              <a:rPr lang="cs-CZ" sz="6000" b="1" cap="none" spc="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</a:t>
            </a:r>
            <a:r>
              <a:rPr lang="cs-CZ" sz="6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cap="none" spc="0" dirty="0" smtClean="0">
                <a:ln w="11430"/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000" b="1" cap="none" spc="0" dirty="0">
              <a:ln w="11430"/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3549517"/>
            <a:ext cx="1728192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887124" y="5445224"/>
            <a:ext cx="1728192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660232" y="3387357"/>
            <a:ext cx="1728192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928492" y="2564904"/>
            <a:ext cx="1728192" cy="64807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331640" y="1772816"/>
            <a:ext cx="1728192" cy="648072"/>
          </a:xfrm>
          <a:prstGeom prst="rect">
            <a:avLst/>
          </a:prstGeom>
          <a:solidFill>
            <a:srgbClr val="A7F7A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516216" y="4977172"/>
            <a:ext cx="1728192" cy="648072"/>
          </a:xfrm>
          <a:prstGeom prst="rect">
            <a:avLst/>
          </a:prstGeom>
          <a:solidFill>
            <a:srgbClr val="A7F7A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156176" y="1709192"/>
            <a:ext cx="1728192" cy="648072"/>
          </a:xfrm>
          <a:prstGeom prst="rect">
            <a:avLst/>
          </a:prstGeom>
          <a:solidFill>
            <a:srgbClr val="A7F7A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336998" y="5039072"/>
            <a:ext cx="1728192" cy="648072"/>
          </a:xfrm>
          <a:prstGeom prst="rect">
            <a:avLst/>
          </a:prstGeom>
          <a:solidFill>
            <a:srgbClr val="A7F7A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635896" y="692696"/>
            <a:ext cx="1728192" cy="648072"/>
          </a:xfrm>
          <a:prstGeom prst="rect">
            <a:avLst/>
          </a:prstGeom>
          <a:solidFill>
            <a:srgbClr val="A7F7A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2908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03548" y="1945407"/>
            <a:ext cx="7848872" cy="3600400"/>
          </a:xfrm>
          <a:prstGeom prst="rect">
            <a:avLst/>
          </a:prstGeom>
          <a:solidFill>
            <a:srgbClr val="F5D665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251520" y="260648"/>
            <a:ext cx="8352928" cy="1656184"/>
          </a:xfrm>
          <a:prstGeom prst="triangle">
            <a:avLst/>
          </a:prstGeom>
          <a:solidFill>
            <a:srgbClr val="F14437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43608" y="2176128"/>
            <a:ext cx="1872208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Jméno ředitele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868144" y="2160873"/>
            <a:ext cx="1872208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Počet tříd v MŠ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043608" y="3097535"/>
            <a:ext cx="1872208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Počet tříd                    na I. stupni  ZŠ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065734" y="3933056"/>
            <a:ext cx="1872208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Počet tříd           na  II. stupni  ZŠ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 rot="5400000">
            <a:off x="3488457" y="3601591"/>
            <a:ext cx="1800200" cy="2088232"/>
          </a:xfrm>
          <a:prstGeom prst="rect">
            <a:avLst/>
          </a:prstGeom>
          <a:solidFill>
            <a:srgbClr val="C15C4B"/>
          </a:solidFill>
          <a:ln>
            <a:solidFill>
              <a:srgbClr val="C15C4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68144" y="3806949"/>
            <a:ext cx="1872208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Adresa </a:t>
            </a:r>
            <a:r>
              <a:rPr lang="cs-CZ" dirty="0" err="1" smtClean="0"/>
              <a:t>interne-tových</a:t>
            </a:r>
            <a:r>
              <a:rPr lang="cs-CZ" dirty="0" smtClean="0"/>
              <a:t> stránek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877272" y="3000003"/>
            <a:ext cx="1872208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Počet  oddělení ve  ŠD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344441" y="3097535"/>
            <a:ext cx="2088232" cy="648072"/>
          </a:xfrm>
          <a:prstGeom prst="rect">
            <a:avLst/>
          </a:prstGeom>
          <a:solidFill>
            <a:srgbClr val="C15C4B"/>
          </a:solidFill>
          <a:ln>
            <a:solidFill>
              <a:srgbClr val="C15C4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Adresa</a:t>
            </a:r>
          </a:p>
          <a:p>
            <a:pPr algn="ctr"/>
            <a:r>
              <a:rPr lang="cs-CZ" dirty="0"/>
              <a:t>n</a:t>
            </a:r>
            <a:r>
              <a:rPr lang="cs-CZ" dirty="0" smtClean="0"/>
              <a:t>aší školy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439946" y="993502"/>
            <a:ext cx="38972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NAŠE  ŠKOLA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97106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03548" y="1945407"/>
            <a:ext cx="7848872" cy="3600400"/>
          </a:xfrm>
          <a:prstGeom prst="rect">
            <a:avLst/>
          </a:prstGeom>
          <a:solidFill>
            <a:srgbClr val="F5D665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251520" y="260648"/>
            <a:ext cx="8352928" cy="1656184"/>
          </a:xfrm>
          <a:prstGeom prst="triangle">
            <a:avLst/>
          </a:prstGeom>
          <a:solidFill>
            <a:srgbClr val="F14437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rgbClr val="00B0F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43608" y="2176128"/>
            <a:ext cx="1872208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868144" y="2160873"/>
            <a:ext cx="1872208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043608" y="3097535"/>
            <a:ext cx="1872208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       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065734" y="3933056"/>
            <a:ext cx="1872208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    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 rot="5400000">
            <a:off x="3488457" y="3601591"/>
            <a:ext cx="1800200" cy="2088232"/>
          </a:xfrm>
          <a:prstGeom prst="rect">
            <a:avLst/>
          </a:prstGeom>
          <a:solidFill>
            <a:srgbClr val="C15C4B"/>
          </a:solidFill>
          <a:ln>
            <a:solidFill>
              <a:srgbClr val="C15C4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68144" y="3806949"/>
            <a:ext cx="1872208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5877272" y="3000003"/>
            <a:ext cx="1872208" cy="64807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344441" y="3097535"/>
            <a:ext cx="2088232" cy="648072"/>
          </a:xfrm>
          <a:prstGeom prst="rect">
            <a:avLst/>
          </a:prstGeom>
          <a:solidFill>
            <a:srgbClr val="C15C4B"/>
          </a:solidFill>
          <a:ln>
            <a:solidFill>
              <a:srgbClr val="C15C4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/>
          </a:p>
        </p:txBody>
      </p:sp>
      <p:sp>
        <p:nvSpPr>
          <p:cNvPr id="13" name="Obdélník 12"/>
          <p:cNvSpPr/>
          <p:nvPr/>
        </p:nvSpPr>
        <p:spPr>
          <a:xfrm>
            <a:off x="2439946" y="993502"/>
            <a:ext cx="38972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NAŠE  ŠKOLA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827584" y="5733256"/>
            <a:ext cx="7056784" cy="720080"/>
          </a:xfrm>
          <a:prstGeom prst="rect">
            <a:avLst/>
          </a:prstGeom>
          <a:solidFill>
            <a:srgbClr val="A7F7A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Doplň odpovědi podle předcházející strany.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7557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ů 1"/>
          <p:cNvSpPr/>
          <p:nvPr/>
        </p:nvSpPr>
        <p:spPr>
          <a:xfrm>
            <a:off x="755576" y="332656"/>
            <a:ext cx="7632848" cy="1368152"/>
          </a:xfrm>
          <a:prstGeom prst="downArrow">
            <a:avLst/>
          </a:prstGeom>
          <a:solidFill>
            <a:srgbClr val="F6B0E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751726" y="369318"/>
            <a:ext cx="36405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Naše třída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9512" y="2096716"/>
            <a:ext cx="2962647" cy="50405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Název naší třídy je  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9512" y="2780928"/>
            <a:ext cx="2952328" cy="50405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Učí nás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512" y="3501008"/>
            <a:ext cx="2952328" cy="50405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Počet žáků je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9512" y="4256881"/>
            <a:ext cx="2962647" cy="50405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Počet dívek 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je</a:t>
            </a:r>
          </a:p>
          <a:p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9512" y="4941168"/>
            <a:ext cx="2962647" cy="50405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>
              <a:solidFill>
                <a:schemeClr val="tx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Počet hochů 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je</a:t>
            </a:r>
          </a:p>
          <a:p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686124" y="2096716"/>
            <a:ext cx="5278363" cy="504056"/>
          </a:xfrm>
          <a:prstGeom prst="rect">
            <a:avLst/>
          </a:prstGeom>
          <a:solidFill>
            <a:srgbClr val="CAFAC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Vedle mě sedí 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686124" y="2780928"/>
            <a:ext cx="5268466" cy="504056"/>
          </a:xfrm>
          <a:prstGeom prst="rect">
            <a:avLst/>
          </a:prstGeom>
          <a:solidFill>
            <a:srgbClr val="CAFAC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Za mnou sedí 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686124" y="3501008"/>
            <a:ext cx="5278364" cy="504056"/>
          </a:xfrm>
          <a:prstGeom prst="rect">
            <a:avLst/>
          </a:prstGeom>
          <a:solidFill>
            <a:srgbClr val="CAFAC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Přede mnou 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sedí 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686124" y="4221088"/>
            <a:ext cx="5278364" cy="504056"/>
          </a:xfrm>
          <a:prstGeom prst="rect">
            <a:avLst/>
          </a:prstGeom>
          <a:solidFill>
            <a:srgbClr val="CAFAC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Nejvíc mě baví  předmět 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686124" y="4941168"/>
            <a:ext cx="5268467" cy="504056"/>
          </a:xfrm>
          <a:prstGeom prst="rect">
            <a:avLst/>
          </a:prstGeom>
          <a:solidFill>
            <a:srgbClr val="CAFAC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Nejméně </a:t>
            </a:r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mě 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baví předmět  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79513" y="5661248"/>
            <a:ext cx="8775078" cy="864096"/>
          </a:xfrm>
          <a:prstGeom prst="rect">
            <a:avLst/>
          </a:prstGeom>
          <a:solidFill>
            <a:srgbClr val="F5D66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79514" y="5661248"/>
            <a:ext cx="8775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tx2">
                    <a:lumMod val="50000"/>
                  </a:schemeClr>
                </a:solidFill>
              </a:rPr>
              <a:t>Ve třídě  bych zlepšil/zlepšila  </a:t>
            </a:r>
          </a:p>
        </p:txBody>
      </p:sp>
    </p:spTree>
    <p:extLst>
      <p:ext uri="{BB962C8B-B14F-4D97-AF65-F5344CB8AC3E}">
        <p14:creationId xmlns:p14="http://schemas.microsoft.com/office/powerpoint/2010/main" val="2850983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43602" y="489184"/>
            <a:ext cx="4932759" cy="720080"/>
          </a:xfrm>
          <a:prstGeom prst="rect">
            <a:avLst/>
          </a:prstGeom>
          <a:solidFill>
            <a:srgbClr val="F8C4E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043794" y="587614"/>
            <a:ext cx="47885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Označ věci, které patří do školy.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Uzlíková\AppData\Local\Microsoft\Windows\Temporary Internet Files\Content.IE5\GFOPX8EN\MC90044172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7063" y="5287110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líková\AppData\Local\Microsoft\Windows\Temporary Internet Files\Content.IE5\AN5B4D4D\MC9003462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2340" y="3067549"/>
            <a:ext cx="797642" cy="768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líková\AppData\Local\Microsoft\Windows\Temporary Internet Files\Content.IE5\AN5B4D4D\MP90043873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167378"/>
            <a:ext cx="1668773" cy="1112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líková\AppData\Local\Microsoft\Windows\Temporary Internet Files\Content.IE5\AN5B4D4D\MC9004124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254" y="1394328"/>
            <a:ext cx="890747" cy="979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Program Files (x86)\Microsoft Office\MEDIA\CAGCAT10\j0285750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9684" y="1884071"/>
            <a:ext cx="1360701" cy="83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zlíková\AppData\Local\Microsoft\Windows\Temporary Internet Files\Content.IE5\GFOPX8EN\MP90044829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4680" y="4966808"/>
            <a:ext cx="812722" cy="1222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zlíková\AppData\Local\Microsoft\Windows\Temporary Internet Files\Content.IE5\U5BWUOGB\MC9004241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2145" y="3959875"/>
            <a:ext cx="646348" cy="1016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zlíková\AppData\Local\Microsoft\Windows\Temporary Internet Files\Content.IE5\AN5B4D4D\MC9004241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9249" y="3937715"/>
            <a:ext cx="761136" cy="1038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Uzlíková\AppData\Local\Microsoft\Windows\Temporary Internet Files\Content.IE5\X23NRNFV\MC90031085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7741" y="2720271"/>
            <a:ext cx="912571" cy="887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Uzlíková\AppData\Local\Microsoft\Windows\Temporary Internet Files\Content.IE5\AN5B4D4D\MC90019913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383" y="4471564"/>
            <a:ext cx="1048618" cy="329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Uzlíková\AppData\Local\Microsoft\Windows\Temporary Internet Files\Content.IE5\GFOPX8EN\MP90038677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671076"/>
            <a:ext cx="1122179" cy="800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Uzlíková\AppData\Local\Microsoft\Windows\Temporary Internet Files\Content.IE5\AN5B4D4D\MC900413474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2442" y="4826190"/>
            <a:ext cx="1236962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Uzlíková\AppData\Local\Microsoft\Windows\Temporary Internet Files\Content.IE5\AN5B4D4D\MC900444718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2338" y="4966808"/>
            <a:ext cx="867326" cy="1123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Uzlíková\AppData\Local\Microsoft\Windows\Temporary Internet Files\Content.IE5\U5BWUOGB\MC900232113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324282"/>
            <a:ext cx="1046016" cy="132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Uzlíková\AppData\Local\Microsoft\Windows\Temporary Internet Files\Content.IE5\U5BWUOGB\MC900432389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324514"/>
            <a:ext cx="1202432" cy="1175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Uzlíková\AppData\Local\Microsoft\Windows\Temporary Internet Files\Content.IE5\AN5B4D4D\MP900444811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175" y="1209264"/>
            <a:ext cx="1028706" cy="1349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0569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71489" y="836712"/>
            <a:ext cx="4932759" cy="720080"/>
          </a:xfrm>
          <a:prstGeom prst="rect">
            <a:avLst/>
          </a:prstGeom>
          <a:solidFill>
            <a:srgbClr val="F8C4E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015716" y="935142"/>
            <a:ext cx="47885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</a:rPr>
              <a:t>Označ věci, které patří do školy.</a:t>
            </a:r>
            <a:endParaRPr lang="cs-CZ" sz="2800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Uzlíková\AppData\Local\Microsoft\Windows\Temporary Internet Files\Content.IE5\GFOPX8EN\MC90044172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7063" y="5287110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zlíková\AppData\Local\Microsoft\Windows\Temporary Internet Files\Content.IE5\AN5B4D4D\MC9003462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4170" y="2924107"/>
            <a:ext cx="797642" cy="768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líková\AppData\Local\Microsoft\Windows\Temporary Internet Files\Content.IE5\AN5B4D4D\MP90043873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318940"/>
            <a:ext cx="1368152" cy="912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líková\AppData\Local\Microsoft\Windows\Temporary Internet Files\Content.IE5\AN5B4D4D\MC9004124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552" y="1583488"/>
            <a:ext cx="737104" cy="810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Program Files (x86)\Microsoft Office\MEDIA\CAGCAT10\j0285750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9684" y="1884071"/>
            <a:ext cx="1360701" cy="83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zlíková\AppData\Local\Microsoft\Windows\Temporary Internet Files\Content.IE5\GFOPX8EN\MP90044829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4680" y="4966808"/>
            <a:ext cx="812722" cy="1222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Uzlíková\AppData\Local\Microsoft\Windows\Temporary Internet Files\Content.IE5\U5BWUOGB\MC9004241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2145" y="3959875"/>
            <a:ext cx="646348" cy="1016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Uzlíková\AppData\Local\Microsoft\Windows\Temporary Internet Files\Content.IE5\AN5B4D4D\MC90042417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5460" y="4050220"/>
            <a:ext cx="761136" cy="10385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Uzlíková\AppData\Local\Microsoft\Windows\Temporary Internet Files\Content.IE5\X23NRNFV\MC90031085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7741" y="2787329"/>
            <a:ext cx="912571" cy="887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Uzlíková\AppData\Local\Microsoft\Windows\Temporary Internet Files\Content.IE5\AN5B4D4D\MC900199138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383" y="4471564"/>
            <a:ext cx="1048618" cy="329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Uzlíková\AppData\Local\Microsoft\Windows\Temporary Internet Files\Content.IE5\GFOPX8EN\MP900386770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8305" y="5877272"/>
            <a:ext cx="1122179" cy="800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Uzlíková\AppData\Local\Microsoft\Windows\Temporary Internet Files\Content.IE5\AN5B4D4D\MC900413474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5269176"/>
            <a:ext cx="1236962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Uzlíková\AppData\Local\Microsoft\Windows\Temporary Internet Files\Content.IE5\AN5B4D4D\MC900444718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2338" y="4966808"/>
            <a:ext cx="867326" cy="1123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Uzlíková\AppData\Local\Microsoft\Windows\Temporary Internet Files\Content.IE5\U5BWUOGB\MC900232113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324282"/>
            <a:ext cx="1046016" cy="132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Uzlíková\AppData\Local\Microsoft\Windows\Temporary Internet Files\Content.IE5\U5BWUOGB\MC900432389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3483673"/>
            <a:ext cx="1202432" cy="1175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Uzlíková\AppData\Local\Microsoft\Windows\Temporary Internet Files\Content.IE5\AN5B4D4D\MP900444811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175" y="1209264"/>
            <a:ext cx="1028706" cy="1349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634492" y="1394328"/>
            <a:ext cx="1017320" cy="1098568"/>
          </a:xfrm>
          <a:prstGeom prst="ellipse">
            <a:avLst/>
          </a:prstGeom>
          <a:noFill/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238130" y="1778953"/>
            <a:ext cx="1634290" cy="1079973"/>
          </a:xfrm>
          <a:prstGeom prst="ellipse">
            <a:avLst/>
          </a:prstGeom>
          <a:noFill/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4139952" y="2132856"/>
            <a:ext cx="1944216" cy="1350817"/>
          </a:xfrm>
          <a:prstGeom prst="ellipse">
            <a:avLst/>
          </a:prstGeom>
          <a:noFill/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3092065" y="3923519"/>
            <a:ext cx="1407927" cy="1291996"/>
          </a:xfrm>
          <a:prstGeom prst="ellipse">
            <a:avLst/>
          </a:prstGeom>
          <a:noFill/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1871489" y="3836147"/>
            <a:ext cx="1198545" cy="1195375"/>
          </a:xfrm>
          <a:prstGeom prst="ellipse">
            <a:avLst/>
          </a:prstGeom>
          <a:noFill/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2958020" y="5215515"/>
            <a:ext cx="914400" cy="914400"/>
          </a:xfrm>
          <a:prstGeom prst="ellipse">
            <a:avLst/>
          </a:prstGeom>
          <a:noFill/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4139952" y="5031522"/>
            <a:ext cx="1152128" cy="1093249"/>
          </a:xfrm>
          <a:prstGeom prst="ellipse">
            <a:avLst/>
          </a:prstGeom>
          <a:noFill/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6240936" y="2693295"/>
            <a:ext cx="1139376" cy="1142851"/>
          </a:xfrm>
          <a:prstGeom prst="ellipse">
            <a:avLst/>
          </a:prstGeom>
          <a:noFill/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34493" y="2693295"/>
            <a:ext cx="1129195" cy="1095745"/>
          </a:xfrm>
          <a:prstGeom prst="ellipse">
            <a:avLst/>
          </a:prstGeom>
          <a:noFill/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3970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684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513</TotalTime>
  <Words>227</Words>
  <Application>Microsoft Office PowerPoint</Application>
  <PresentationFormat>Předvádění na obrazovce (4:3)</PresentationFormat>
  <Paragraphs>54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18</cp:revision>
  <dcterms:created xsi:type="dcterms:W3CDTF">2012-07-17T11:07:51Z</dcterms:created>
  <dcterms:modified xsi:type="dcterms:W3CDTF">2012-09-16T12:34:11Z</dcterms:modified>
</cp:coreProperties>
</file>