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F5050"/>
    <a:srgbClr val="FF33CC"/>
    <a:srgbClr val="CCECFF"/>
    <a:srgbClr val="FFCCFF"/>
    <a:srgbClr val="CCCCFF"/>
    <a:srgbClr val="FFF1C5"/>
    <a:srgbClr val="FFEBAB"/>
    <a:srgbClr val="FFE38B"/>
    <a:srgbClr val="FFD4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1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VY_32_INOVACE_03_MĚSÍCE A ROČNÍ OBDOBÍ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MĚSÍCE A ROČNÍ OBDOBÍ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4DAC0B-C0D4-43DF-B0C5-D77D5AD36607}" type="presOf" srcId="{C73C7642-F245-4585-8F88-243F9FAEF6CA}" destId="{97289DF2-90F4-4EC2-A9FC-633B00BAB610}" srcOrd="0" destOrd="0" presId="urn:microsoft.com/office/officeart/2005/8/layout/target3"/>
    <dgm:cxn modelId="{5CB85784-26F2-4BA8-AAF8-04523DF35E38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A07C6B4-6294-4024-A145-730486FC01E4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85B015E-7BA4-45D7-94DE-403CFB2998AA}" type="presOf" srcId="{DAEA276B-ECF9-46F6-A7D3-4693B2D32BC4}" destId="{CDED6FE3-AD8F-4ACC-B6B8-710EDDD97598}" srcOrd="0" destOrd="0" presId="urn:microsoft.com/office/officeart/2005/8/layout/target3"/>
    <dgm:cxn modelId="{367EA05C-4F38-445F-895E-B914FEB1D7A6}" type="presOf" srcId="{445C7998-7549-48B0-BD68-D4F0167F02E5}" destId="{4D19AB04-24FA-40C2-B203-52AE3D15E171}" srcOrd="1" destOrd="0" presId="urn:microsoft.com/office/officeart/2005/8/layout/target3"/>
    <dgm:cxn modelId="{E7F620D6-ED2C-464A-90C7-CD1BFA05D48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8AAC4DD-AD31-48A0-805F-E0AFEC2D8C4F}" type="presOf" srcId="{019433A1-1324-4DE1-9E6F-32B851095F74}" destId="{A3817367-F2BC-482F-8832-FA00B51DCCF3}" srcOrd="0" destOrd="0" presId="urn:microsoft.com/office/officeart/2005/8/layout/target3"/>
    <dgm:cxn modelId="{E827264B-95F0-48AD-8CBD-189CF55C9AD2}" type="presOf" srcId="{EBC41103-E2E5-4D48-9B4B-425520D3D098}" destId="{50C2F88D-8688-44C2-A854-691F34009D3B}" srcOrd="0" destOrd="0" presId="urn:microsoft.com/office/officeart/2005/8/layout/target3"/>
    <dgm:cxn modelId="{4FD9FA72-F7AC-4D65-A348-1D6862996053}" type="presOf" srcId="{C73C7642-F245-4585-8F88-243F9FAEF6CA}" destId="{AA41A67C-3D3F-4AE9-9E0F-5D7F7BB2E741}" srcOrd="1" destOrd="0" presId="urn:microsoft.com/office/officeart/2005/8/layout/target3"/>
    <dgm:cxn modelId="{BB77532F-158D-46DC-902F-E003CB455C8D}" type="presOf" srcId="{39F8B381-5807-488E-AC22-73DD4140ED4A}" destId="{71045F8C-00FA-488E-A7BD-E2E6753D979D}" srcOrd="0" destOrd="0" presId="urn:microsoft.com/office/officeart/2005/8/layout/target3"/>
    <dgm:cxn modelId="{2E3D2235-F9E6-4F17-94F6-3798C4D7AB55}" type="presOf" srcId="{FBBFC3EA-9D9D-4F3A-BEA6-9C2C0E46BF20}" destId="{643EA938-EDE0-4533-ACCC-D2BD6F3A527C}" srcOrd="0" destOrd="0" presId="urn:microsoft.com/office/officeart/2005/8/layout/target3"/>
    <dgm:cxn modelId="{8F46ED53-36AA-4DAD-A3A8-F4F8820D88F8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983CF5-21AE-4854-A429-54CC947C6D48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5CADBF6-9E27-4410-A074-1C060944A028}" type="presParOf" srcId="{71045F8C-00FA-488E-A7BD-E2E6753D979D}" destId="{3577EC6B-C980-4F34-8C69-4365E7B8FC8C}" srcOrd="0" destOrd="0" presId="urn:microsoft.com/office/officeart/2005/8/layout/target3"/>
    <dgm:cxn modelId="{D4C1AD04-F8BC-4407-92BD-2CEB0F6ADC01}" type="presParOf" srcId="{71045F8C-00FA-488E-A7BD-E2E6753D979D}" destId="{6940EB87-DC1D-4BC3-9408-9AC2E1FFC039}" srcOrd="1" destOrd="0" presId="urn:microsoft.com/office/officeart/2005/8/layout/target3"/>
    <dgm:cxn modelId="{C99F1332-F028-4037-A4C1-9DB37FA31187}" type="presParOf" srcId="{71045F8C-00FA-488E-A7BD-E2E6753D979D}" destId="{BC35EE03-4121-4EF9-923D-7CB6D30D358D}" srcOrd="2" destOrd="0" presId="urn:microsoft.com/office/officeart/2005/8/layout/target3"/>
    <dgm:cxn modelId="{C3E6600B-2966-4DB8-B3AE-4B0F9B9900FA}" type="presParOf" srcId="{71045F8C-00FA-488E-A7BD-E2E6753D979D}" destId="{C95EEA27-3CBF-4645-A92D-9D8AF5C1CBFC}" srcOrd="3" destOrd="0" presId="urn:microsoft.com/office/officeart/2005/8/layout/target3"/>
    <dgm:cxn modelId="{4470F093-0579-46BB-B7DB-8FDE2A5103BE}" type="presParOf" srcId="{71045F8C-00FA-488E-A7BD-E2E6753D979D}" destId="{851BB866-B6AE-4566-893F-4C635BA974FC}" srcOrd="4" destOrd="0" presId="urn:microsoft.com/office/officeart/2005/8/layout/target3"/>
    <dgm:cxn modelId="{2CC5F43E-AE6C-4DED-9E9F-1A6760B6B70B}" type="presParOf" srcId="{71045F8C-00FA-488E-A7BD-E2E6753D979D}" destId="{643EA938-EDE0-4533-ACCC-D2BD6F3A527C}" srcOrd="5" destOrd="0" presId="urn:microsoft.com/office/officeart/2005/8/layout/target3"/>
    <dgm:cxn modelId="{96208AA6-1C83-4318-909E-25DBCDDC3729}" type="presParOf" srcId="{71045F8C-00FA-488E-A7BD-E2E6753D979D}" destId="{92F31B18-D66D-4CC7-89B9-378928DE877D}" srcOrd="6" destOrd="0" presId="urn:microsoft.com/office/officeart/2005/8/layout/target3"/>
    <dgm:cxn modelId="{88734D3B-4E62-427D-90E0-4882B0EC11A7}" type="presParOf" srcId="{71045F8C-00FA-488E-A7BD-E2E6753D979D}" destId="{902074E1-B931-4618-97F1-FADBE82E9C3C}" srcOrd="7" destOrd="0" presId="urn:microsoft.com/office/officeart/2005/8/layout/target3"/>
    <dgm:cxn modelId="{2727E522-86EB-4BB1-8A3B-66576695B5AF}" type="presParOf" srcId="{71045F8C-00FA-488E-A7BD-E2E6753D979D}" destId="{A3817367-F2BC-482F-8832-FA00B51DCCF3}" srcOrd="8" destOrd="0" presId="urn:microsoft.com/office/officeart/2005/8/layout/target3"/>
    <dgm:cxn modelId="{793D87E3-4BFC-4849-9A03-E3C03FE3C37A}" type="presParOf" srcId="{71045F8C-00FA-488E-A7BD-E2E6753D979D}" destId="{626ABFF6-56C8-4386-B662-68EC364EED9D}" srcOrd="9" destOrd="0" presId="urn:microsoft.com/office/officeart/2005/8/layout/target3"/>
    <dgm:cxn modelId="{AFF9102F-227A-4029-8907-B9764237BD65}" type="presParOf" srcId="{71045F8C-00FA-488E-A7BD-E2E6753D979D}" destId="{6DB11F1C-D028-4800-9625-6611CA9DE6D4}" srcOrd="10" destOrd="0" presId="urn:microsoft.com/office/officeart/2005/8/layout/target3"/>
    <dgm:cxn modelId="{6185FAF7-65EF-4770-9F31-D8FB23F7268C}" type="presParOf" srcId="{71045F8C-00FA-488E-A7BD-E2E6753D979D}" destId="{CDED6FE3-AD8F-4ACC-B6B8-710EDDD97598}" srcOrd="11" destOrd="0" presId="urn:microsoft.com/office/officeart/2005/8/layout/target3"/>
    <dgm:cxn modelId="{73572C28-E6DB-4878-ADAA-3860558A5ABA}" type="presParOf" srcId="{71045F8C-00FA-488E-A7BD-E2E6753D979D}" destId="{397AC6D7-84A6-4150-958F-83C92D9ACF38}" srcOrd="12" destOrd="0" presId="urn:microsoft.com/office/officeart/2005/8/layout/target3"/>
    <dgm:cxn modelId="{F0004EE0-E2B9-4A7F-A9C0-8FA334371E39}" type="presParOf" srcId="{71045F8C-00FA-488E-A7BD-E2E6753D979D}" destId="{D7419528-33A6-416D-9E64-B3F7915C5149}" srcOrd="13" destOrd="0" presId="urn:microsoft.com/office/officeart/2005/8/layout/target3"/>
    <dgm:cxn modelId="{CEBB67E6-33E9-4F70-91F4-08F58942C47C}" type="presParOf" srcId="{71045F8C-00FA-488E-A7BD-E2E6753D979D}" destId="{97289DF2-90F4-4EC2-A9FC-633B00BAB610}" srcOrd="14" destOrd="0" presId="urn:microsoft.com/office/officeart/2005/8/layout/target3"/>
    <dgm:cxn modelId="{4DF223E6-319A-4E36-BC25-0934C7517F5E}" type="presParOf" srcId="{71045F8C-00FA-488E-A7BD-E2E6753D979D}" destId="{234EBA9D-95B4-4C20-A84E-6F65F1085DC6}" srcOrd="15" destOrd="0" presId="urn:microsoft.com/office/officeart/2005/8/layout/target3"/>
    <dgm:cxn modelId="{049E6EC9-665A-4777-B1DA-C14D134E91B9}" type="presParOf" srcId="{71045F8C-00FA-488E-A7BD-E2E6753D979D}" destId="{12255512-213F-41DF-90A6-8B4CD74A2B52}" srcOrd="16" destOrd="0" presId="urn:microsoft.com/office/officeart/2005/8/layout/target3"/>
    <dgm:cxn modelId="{C895EEE8-383A-44FC-A59F-2F1AA2B8510B}" type="presParOf" srcId="{71045F8C-00FA-488E-A7BD-E2E6753D979D}" destId="{50C2F88D-8688-44C2-A854-691F34009D3B}" srcOrd="17" destOrd="0" presId="urn:microsoft.com/office/officeart/2005/8/layout/target3"/>
    <dgm:cxn modelId="{BC8C5C25-BA0F-4AD5-89E8-96CCDB9CD992}" type="presParOf" srcId="{71045F8C-00FA-488E-A7BD-E2E6753D979D}" destId="{4D19AB04-24FA-40C2-B203-52AE3D15E171}" srcOrd="18" destOrd="0" presId="urn:microsoft.com/office/officeart/2005/8/layout/target3"/>
    <dgm:cxn modelId="{364FE00E-5342-421F-917C-F32CFEFABC3C}" type="presParOf" srcId="{71045F8C-00FA-488E-A7BD-E2E6753D979D}" destId="{832BF48F-0145-4429-9E02-8FCA946CCE9E}" srcOrd="19" destOrd="0" presId="urn:microsoft.com/office/officeart/2005/8/layout/target3"/>
    <dgm:cxn modelId="{0E28C4D0-EF04-437E-917D-930BFB06B8F8}" type="presParOf" srcId="{71045F8C-00FA-488E-A7BD-E2E6753D979D}" destId="{E7297F21-D4FD-4A41-AE58-814D01A6B5E7}" srcOrd="20" destOrd="0" presId="urn:microsoft.com/office/officeart/2005/8/layout/target3"/>
    <dgm:cxn modelId="{6CB400D4-F4E5-4081-AB73-ECC185F7E249}" type="presParOf" srcId="{71045F8C-00FA-488E-A7BD-E2E6753D979D}" destId="{F69A1436-182C-465B-AD7F-FE48E0C090C1}" srcOrd="21" destOrd="0" presId="urn:microsoft.com/office/officeart/2005/8/layout/target3"/>
    <dgm:cxn modelId="{7A72ED31-E2E7-4F6B-9F62-4C5F173DBD8B}" type="presParOf" srcId="{71045F8C-00FA-488E-A7BD-E2E6753D979D}" destId="{AA41A67C-3D3F-4AE9-9E0F-5D7F7BB2E741}" srcOrd="22" destOrd="0" presId="urn:microsoft.com/office/officeart/2005/8/layout/target3"/>
    <dgm:cxn modelId="{69D0DE55-6E2A-4424-A322-41FA1B5D376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VY_32_INOVACE_03_MĚSÍCE A ROČNÍ OBDOBÍ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MĚSÍCE A ROČNÍ OBDOBÍ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5AC55-02A9-465F-A380-12C3B661C340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A6E62C-7F57-4B08-86EB-02A8890439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024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0927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17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941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513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431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988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028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9981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55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07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C8A08-54B6-41DE-8928-FC21A66334BE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98844-8CDA-4094-935B-CFF0830AF4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760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png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6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409483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6429515"/>
              </p:ext>
            </p:extLst>
          </p:nvPr>
        </p:nvGraphicFramePr>
        <p:xfrm>
          <a:off x="899592" y="1340768"/>
          <a:ext cx="7632848" cy="37227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458484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procvičení učiva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Fixy na tabuli, učebnice, vytisknutý materiál, zelená, červená, hnědá a modrá pastelka, pero a další pastelky </a:t>
                      </a:r>
                      <a:endParaRPr lang="cs-CZ" dirty="0"/>
                    </a:p>
                  </a:txBody>
                  <a:tcPr/>
                </a:tc>
              </a:tr>
              <a:tr h="78003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Cvičení</a:t>
                      </a:r>
                      <a:r>
                        <a:rPr lang="cs-CZ" dirty="0" smtClean="0"/>
                        <a:t> lze realizovat pomocí fixu </a:t>
                      </a:r>
                      <a:r>
                        <a:rPr lang="cs-CZ" smtClean="0"/>
                        <a:t>určeného               k </a:t>
                      </a:r>
                      <a:r>
                        <a:rPr lang="cs-CZ" dirty="0" smtClean="0"/>
                        <a:t>psaní na interaktivní tabuli a jako skupinovou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1386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Mrak 5"/>
          <p:cNvSpPr/>
          <p:nvPr/>
        </p:nvSpPr>
        <p:spPr>
          <a:xfrm>
            <a:off x="1281481" y="1643046"/>
            <a:ext cx="6912768" cy="4464496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305363" y="2492896"/>
            <a:ext cx="453329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MĚSÍCE 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ROČNÍ OBDOBÍ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8054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2391" y="260648"/>
            <a:ext cx="8712968" cy="633670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271178" y="476672"/>
            <a:ext cx="2736304" cy="1052663"/>
          </a:xfrm>
          <a:prstGeom prst="ellipse">
            <a:avLst/>
          </a:prstGeom>
          <a:solidFill>
            <a:srgbClr val="F7FA7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ROK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1000200" y="2208284"/>
            <a:ext cx="1533872" cy="1456926"/>
          </a:xfrm>
          <a:prstGeom prst="ellipse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JARO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143562" y="2197369"/>
            <a:ext cx="1465313" cy="1456927"/>
          </a:xfrm>
          <a:prstGeom prst="ellipse">
            <a:avLst/>
          </a:prstGeom>
          <a:solidFill>
            <a:srgbClr val="FF7C8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LÉTO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260998" y="2188094"/>
            <a:ext cx="1492968" cy="1456929"/>
          </a:xfrm>
          <a:prstGeom prst="ellipse">
            <a:avLst/>
          </a:prstGeom>
          <a:solidFill>
            <a:srgbClr val="F7994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PODZIM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273046" y="2228473"/>
            <a:ext cx="1331401" cy="1416549"/>
          </a:xfrm>
          <a:prstGeom prst="ellipse">
            <a:avLst/>
          </a:prstGeom>
          <a:solidFill>
            <a:srgbClr val="D8E3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ZIMA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71178" y="4437671"/>
            <a:ext cx="1296144" cy="360040"/>
          </a:xfrm>
          <a:prstGeom prst="rect">
            <a:avLst/>
          </a:prstGeom>
          <a:solidFill>
            <a:srgbClr val="FED9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21.ČERVEN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59410" y="4437672"/>
            <a:ext cx="1296144" cy="360040"/>
          </a:xfrm>
          <a:prstGeom prst="rect">
            <a:avLst/>
          </a:prstGeom>
          <a:solidFill>
            <a:srgbClr val="FDE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23.ZÁŘÍ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90674" y="4437672"/>
            <a:ext cx="1529798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21.PROSINEC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119064" y="4437672"/>
            <a:ext cx="1296144" cy="360040"/>
          </a:xfrm>
          <a:prstGeom prst="rect">
            <a:avLst/>
          </a:prstGeom>
          <a:solidFill>
            <a:srgbClr val="DDF2D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21.BŘEZEN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2267744" y="1375176"/>
            <a:ext cx="1440160" cy="9115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4" idx="5"/>
            <a:endCxn id="8" idx="1"/>
          </p:cNvCxnSpPr>
          <p:nvPr/>
        </p:nvCxnSpPr>
        <p:spPr>
          <a:xfrm>
            <a:off x="5606760" y="1375176"/>
            <a:ext cx="1861265" cy="10607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072622" y="1552019"/>
            <a:ext cx="413123" cy="636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5043376" y="1529335"/>
            <a:ext cx="738373" cy="7347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767136" y="3693493"/>
            <a:ext cx="0" cy="744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876218" y="3665210"/>
            <a:ext cx="0" cy="744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6007482" y="3693492"/>
            <a:ext cx="0" cy="744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7938746" y="3665210"/>
            <a:ext cx="0" cy="7441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Obdélník 49"/>
          <p:cNvSpPr/>
          <p:nvPr/>
        </p:nvSpPr>
        <p:spPr>
          <a:xfrm>
            <a:off x="1112531" y="4948912"/>
            <a:ext cx="1296144" cy="360040"/>
          </a:xfrm>
          <a:prstGeom prst="rect">
            <a:avLst/>
          </a:prstGeom>
          <a:solidFill>
            <a:srgbClr val="DDF2D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DUBEN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1112531" y="5475363"/>
            <a:ext cx="1296144" cy="360040"/>
          </a:xfrm>
          <a:prstGeom prst="rect">
            <a:avLst/>
          </a:prstGeom>
          <a:solidFill>
            <a:srgbClr val="DDF2D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KVĚTEN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3271178" y="4967060"/>
            <a:ext cx="1296144" cy="360040"/>
          </a:xfrm>
          <a:prstGeom prst="rect">
            <a:avLst/>
          </a:prstGeom>
          <a:solidFill>
            <a:srgbClr val="FED9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ČERVENEC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264536" y="5488286"/>
            <a:ext cx="1296144" cy="360040"/>
          </a:xfrm>
          <a:prstGeom prst="rect">
            <a:avLst/>
          </a:prstGeom>
          <a:solidFill>
            <a:srgbClr val="FED9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SRPEN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359410" y="4948912"/>
            <a:ext cx="1296144" cy="360040"/>
          </a:xfrm>
          <a:prstGeom prst="rect">
            <a:avLst/>
          </a:prstGeom>
          <a:solidFill>
            <a:srgbClr val="FDE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ŘÍJEN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5339194" y="5475363"/>
            <a:ext cx="1296144" cy="360040"/>
          </a:xfrm>
          <a:prstGeom prst="rect">
            <a:avLst/>
          </a:prstGeom>
          <a:solidFill>
            <a:srgbClr val="FDE6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LISTOPAD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275356" y="4947712"/>
            <a:ext cx="1545115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LEDEN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290673" y="5475363"/>
            <a:ext cx="1529797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ÚNOR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055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576173"/>
            <a:ext cx="8676964" cy="61926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1169622" y="1628800"/>
            <a:ext cx="6840760" cy="1224136"/>
          </a:xfrm>
          <a:prstGeom prst="downArrow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DOPLŇ  K ČÍSLU MĚSÍC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5546" y="764704"/>
            <a:ext cx="820891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KALENDÁŘNÍ  ROK – ZAČÍNÁ  1. LEDNA  A  KONČÍ  31. PROSINCE.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3284984"/>
            <a:ext cx="504056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4" y="328498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932040" y="5445224"/>
            <a:ext cx="503475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32040" y="4892479"/>
            <a:ext cx="504056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32040" y="4365104"/>
            <a:ext cx="504056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932040" y="3797424"/>
            <a:ext cx="504056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932040" y="3284984"/>
            <a:ext cx="517303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3568" y="3797424"/>
            <a:ext cx="514618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83568" y="4365104"/>
            <a:ext cx="514618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83568" y="4892479"/>
            <a:ext cx="486998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3568" y="5445224"/>
            <a:ext cx="514618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683568" y="6021288"/>
            <a:ext cx="514618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932040" y="6021288"/>
            <a:ext cx="504055" cy="360040"/>
          </a:xfrm>
          <a:prstGeom prst="rect">
            <a:avLst/>
          </a:prstGeom>
          <a:solidFill>
            <a:srgbClr val="90D68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05009" y="3799765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205009" y="436510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170566" y="4892479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98186" y="5440197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198186" y="6021288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449343" y="6021288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435515" y="5437802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449343" y="4892479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436096" y="436510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436096" y="3799765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436096" y="328498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0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51710"/>
            <a:ext cx="8676964" cy="6192688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1169622" y="1628800"/>
            <a:ext cx="6840760" cy="1368152"/>
          </a:xfrm>
          <a:prstGeom prst="downArrow">
            <a:avLst/>
          </a:prstGeom>
          <a:solidFill>
            <a:srgbClr val="FFF1C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DOPLŇ  K ČÍSLU NÁZEV MĚSÍCE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53154" y="735578"/>
            <a:ext cx="7473696" cy="648072"/>
          </a:xfrm>
          <a:prstGeom prst="rect">
            <a:avLst/>
          </a:prstGeom>
          <a:solidFill>
            <a:srgbClr val="FFEBA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CC"/>
                </a:solidFill>
              </a:rPr>
              <a:t>ŠKOLNÍ  ROK – ZAČÍNÁ  1. ZÁŘÍ  A  KONČÍ  30. ČERVNA.</a:t>
            </a:r>
            <a:endParaRPr lang="cs-CZ" sz="2400" dirty="0">
              <a:solidFill>
                <a:srgbClr val="FF33CC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3284984"/>
            <a:ext cx="504056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87624" y="328498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501516" y="3268234"/>
            <a:ext cx="503475" cy="360040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44631" y="5424100"/>
            <a:ext cx="504056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755829" y="4889848"/>
            <a:ext cx="504056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765501" y="4365104"/>
            <a:ext cx="504056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750548" y="3797424"/>
            <a:ext cx="517303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83568" y="3797424"/>
            <a:ext cx="514618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0391" y="4365104"/>
            <a:ext cx="514618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83568" y="4892479"/>
            <a:ext cx="486998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3568" y="5445224"/>
            <a:ext cx="514618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750548" y="3268034"/>
            <a:ext cx="514618" cy="36004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495527" y="3797424"/>
            <a:ext cx="504055" cy="360040"/>
          </a:xfrm>
          <a:prstGeom prst="rect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05009" y="3799765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205009" y="436510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170566" y="4892479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198186" y="5440197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65166" y="326803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988078" y="3799765"/>
            <a:ext cx="1656184" cy="36004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004991" y="3268234"/>
            <a:ext cx="1656184" cy="36004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259885" y="5424100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65166" y="4892479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265166" y="436510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267851" y="3797424"/>
            <a:ext cx="1656184" cy="360040"/>
          </a:xfrm>
          <a:prstGeom prst="rect">
            <a:avLst/>
          </a:prstGeom>
          <a:solidFill>
            <a:srgbClr val="E6ED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44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8496944" cy="1080120"/>
          </a:xfrm>
          <a:prstGeom prst="rect">
            <a:avLst/>
          </a:prstGeom>
          <a:solidFill>
            <a:schemeClr val="bg2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Označ  obrázky, které  patří  k  </a:t>
            </a:r>
            <a:r>
              <a:rPr lang="cs-CZ" sz="2800" dirty="0" smtClean="0">
                <a:solidFill>
                  <a:srgbClr val="00B050"/>
                </a:solidFill>
              </a:rPr>
              <a:t>jaru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smtClean="0">
                <a:solidFill>
                  <a:srgbClr val="FF0000"/>
                </a:solidFill>
              </a:rPr>
              <a:t>létu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podzimu</a:t>
            </a:r>
            <a:r>
              <a:rPr lang="cs-CZ" sz="2800" dirty="0" smtClean="0">
                <a:solidFill>
                  <a:schemeClr val="tx1"/>
                </a:solidFill>
              </a:rPr>
              <a:t> a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zimě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48" y="1785395"/>
            <a:ext cx="8496944" cy="468052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Uzlíková\AppData\Local\Microsoft\Windows\Temporary Internet Files\Content.IE5\X23NRNFV\MC900304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114" y="4037097"/>
            <a:ext cx="756897" cy="68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líková\AppData\Local\Microsoft\Windows\Temporary Internet Files\Content.IE5\X23NRNFV\MC9001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011" y="2636912"/>
            <a:ext cx="850284" cy="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GFOPX8EN\MC9000882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650" y="2780928"/>
            <a:ext cx="698018" cy="88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zlíková\AppData\Local\Microsoft\Windows\Temporary Internet Files\Content.IE5\X23NRNFV\MC90023737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1554" y="4951238"/>
            <a:ext cx="1041957" cy="835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AN5B4D4D\MC9004357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158" y="1943170"/>
            <a:ext cx="440058" cy="603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AN5B4D4D\MC9004363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668" y="2058885"/>
            <a:ext cx="560989" cy="560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AN5B4D4D\MC9002803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39380"/>
            <a:ext cx="1059251" cy="107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X23NRNFV\MC9002342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233185"/>
            <a:ext cx="1014737" cy="68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GFOPX8EN\MM900236461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181956"/>
            <a:ext cx="1122545" cy="1122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U5BWUOGB\MC90008996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285" y="4897274"/>
            <a:ext cx="630576" cy="84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líková\AppData\Local\Microsoft\Windows\Temporary Internet Files\Content.IE5\AN5B4D4D\MC90041097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620" y="5369233"/>
            <a:ext cx="746675" cy="74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GFOPX8EN\MC90015502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35" y="2203195"/>
            <a:ext cx="1008583" cy="16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zlíková\AppData\Local\Microsoft\Windows\Temporary Internet Files\Content.IE5\GFOPX8EN\MC900122859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051" y="3442088"/>
            <a:ext cx="695137" cy="69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U5BWUOGB\MC90041353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3162" y="3556979"/>
            <a:ext cx="980699" cy="82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Uzlíková\AppData\Local\Microsoft\Windows\Temporary Internet Files\Content.IE5\AN5B4D4D\MP900427587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187" y="4951238"/>
            <a:ext cx="504056" cy="757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13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341966" y="291409"/>
            <a:ext cx="8352928" cy="792088"/>
          </a:xfrm>
          <a:prstGeom prst="downArrow">
            <a:avLst>
              <a:gd name="adj1" fmla="val 50000"/>
              <a:gd name="adj2" fmla="val 51480"/>
            </a:avLst>
          </a:prstGeom>
          <a:solidFill>
            <a:srgbClr val="CCECFF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sz="3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akresli obrázek.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628800"/>
            <a:ext cx="3312368" cy="180020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14846" y="4437112"/>
            <a:ext cx="3312368" cy="1800200"/>
          </a:xfrm>
          <a:prstGeom prst="rect">
            <a:avLst/>
          </a:prstGeom>
          <a:noFill/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4437112"/>
            <a:ext cx="3312368" cy="1800200"/>
          </a:xfrm>
          <a:prstGeom prst="rect">
            <a:avLst/>
          </a:prstGeom>
          <a:noFill/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14846" y="1628800"/>
            <a:ext cx="3312368" cy="1800200"/>
          </a:xfrm>
          <a:prstGeom prst="rect">
            <a:avLst/>
          </a:prstGeom>
          <a:noFill/>
          <a:ln w="38100">
            <a:solidFill>
              <a:srgbClr val="FF7C8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83822" y="1259468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B050"/>
                </a:solidFill>
              </a:rPr>
              <a:t>jaro</a:t>
            </a:r>
            <a:endParaRPr lang="cs-CZ" sz="1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44861" y="1273387"/>
            <a:ext cx="144538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7C80"/>
                </a:solidFill>
              </a:rPr>
              <a:t>léto</a:t>
            </a:r>
            <a:endParaRPr lang="cs-CZ" sz="1600" b="1" dirty="0">
              <a:solidFill>
                <a:srgbClr val="FF7C8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33" y="4067780"/>
            <a:ext cx="151191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podzim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14846" y="4067780"/>
            <a:ext cx="18054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0070C0"/>
                </a:solidFill>
              </a:rPr>
              <a:t>zima</a:t>
            </a:r>
            <a:endParaRPr lang="cs-CZ" sz="1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978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220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2012-07-20T18:53:50Z</dcterms:created>
  <dcterms:modified xsi:type="dcterms:W3CDTF">2013-01-05T21:24:51Z</dcterms:modified>
</cp:coreProperties>
</file>