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0" r:id="rId2"/>
    <p:sldId id="271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86" autoAdjust="0"/>
    <p:restoredTop sz="94660"/>
  </p:normalViewPr>
  <p:slideViewPr>
    <p:cSldViewPr>
      <p:cViewPr varScale="1">
        <p:scale>
          <a:sx n="65" d="100"/>
          <a:sy n="65" d="100"/>
        </p:scale>
        <p:origin x="-15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VY_32_INOVACE_08_ZELENINA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ZELENINA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930039-D419-4BC9-B198-35909180E98A}" type="presOf" srcId="{019433A1-1324-4DE1-9E6F-32B851095F74}" destId="{A3817367-F2BC-482F-8832-FA00B51DCCF3}" srcOrd="0" destOrd="0" presId="urn:microsoft.com/office/officeart/2005/8/layout/target3"/>
    <dgm:cxn modelId="{1444E558-350E-479C-BABC-AAB1F3403BA5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736C21C-446D-4BB4-9C5C-C72A1B9CB12A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49C959B-CC12-425A-AA16-4C919CCC2CF5}" type="presOf" srcId="{445C7998-7549-48B0-BD68-D4F0167F02E5}" destId="{4D19AB04-24FA-40C2-B203-52AE3D15E171}" srcOrd="1" destOrd="0" presId="urn:microsoft.com/office/officeart/2005/8/layout/target3"/>
    <dgm:cxn modelId="{064EA28C-CD8C-4D8E-B5AF-76CFBE5810B0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5E8CCAC-83F2-405E-9BAF-4AF5F01E68FC}" type="presOf" srcId="{DAEA276B-ECF9-46F6-A7D3-4693B2D32BC4}" destId="{CDED6FE3-AD8F-4ACC-B6B8-710EDDD97598}" srcOrd="0" destOrd="0" presId="urn:microsoft.com/office/officeart/2005/8/layout/target3"/>
    <dgm:cxn modelId="{F7BFDAF9-A521-474F-BD74-BB445992B6F1}" type="presOf" srcId="{EBC41103-E2E5-4D48-9B4B-425520D3D098}" destId="{F969C235-9271-4D34-B740-D627A121CAD0}" srcOrd="1" destOrd="0" presId="urn:microsoft.com/office/officeart/2005/8/layout/target3"/>
    <dgm:cxn modelId="{F0ACC76E-D7C5-4EC8-A5CA-25C3CF13814B}" type="presOf" srcId="{C73C7642-F245-4585-8F88-243F9FAEF6CA}" destId="{97289DF2-90F4-4EC2-A9FC-633B00BAB610}" srcOrd="0" destOrd="0" presId="urn:microsoft.com/office/officeart/2005/8/layout/target3"/>
    <dgm:cxn modelId="{0AB7E34B-E2A2-451A-A150-249857108751}" type="presOf" srcId="{FBBFC3EA-9D9D-4F3A-BEA6-9C2C0E46BF20}" destId="{643EA938-EDE0-4533-ACCC-D2BD6F3A527C}" srcOrd="0" destOrd="0" presId="urn:microsoft.com/office/officeart/2005/8/layout/target3"/>
    <dgm:cxn modelId="{ECB93917-2FBD-41BD-9257-31A72F571CA3}" type="presOf" srcId="{DAEA276B-ECF9-46F6-A7D3-4693B2D32BC4}" destId="{F69A1436-182C-465B-AD7F-FE48E0C090C1}" srcOrd="1" destOrd="0" presId="urn:microsoft.com/office/officeart/2005/8/layout/target3"/>
    <dgm:cxn modelId="{1DF09DFD-0389-4F5F-A430-72C2BF82CD81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5D193FF-A924-4C21-930F-9D77D15CF400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9CFAD31-9709-4A1D-B4CC-872064C48824}" type="presOf" srcId="{FBBFC3EA-9D9D-4F3A-BEA6-9C2C0E46BF20}" destId="{832BF48F-0145-4429-9E02-8FCA946CCE9E}" srcOrd="1" destOrd="0" presId="urn:microsoft.com/office/officeart/2005/8/layout/target3"/>
    <dgm:cxn modelId="{5F6E7904-FC08-4E9A-8B9D-5DCC8936E04E}" type="presParOf" srcId="{71045F8C-00FA-488E-A7BD-E2E6753D979D}" destId="{3577EC6B-C980-4F34-8C69-4365E7B8FC8C}" srcOrd="0" destOrd="0" presId="urn:microsoft.com/office/officeart/2005/8/layout/target3"/>
    <dgm:cxn modelId="{10FA9E82-9E63-4D44-A1AE-16F277EEE820}" type="presParOf" srcId="{71045F8C-00FA-488E-A7BD-E2E6753D979D}" destId="{6940EB87-DC1D-4BC3-9408-9AC2E1FFC039}" srcOrd="1" destOrd="0" presId="urn:microsoft.com/office/officeart/2005/8/layout/target3"/>
    <dgm:cxn modelId="{7310C054-A191-4116-91EE-0BDE88E008BF}" type="presParOf" srcId="{71045F8C-00FA-488E-A7BD-E2E6753D979D}" destId="{BC35EE03-4121-4EF9-923D-7CB6D30D358D}" srcOrd="2" destOrd="0" presId="urn:microsoft.com/office/officeart/2005/8/layout/target3"/>
    <dgm:cxn modelId="{D9FD47FE-89CC-409E-ADB6-233630956608}" type="presParOf" srcId="{71045F8C-00FA-488E-A7BD-E2E6753D979D}" destId="{C95EEA27-3CBF-4645-A92D-9D8AF5C1CBFC}" srcOrd="3" destOrd="0" presId="urn:microsoft.com/office/officeart/2005/8/layout/target3"/>
    <dgm:cxn modelId="{6D504C7B-3309-4B0D-89BB-16A799E89AE4}" type="presParOf" srcId="{71045F8C-00FA-488E-A7BD-E2E6753D979D}" destId="{851BB866-B6AE-4566-893F-4C635BA974FC}" srcOrd="4" destOrd="0" presId="urn:microsoft.com/office/officeart/2005/8/layout/target3"/>
    <dgm:cxn modelId="{69ECC7C1-9380-4FCF-BF67-BB718AB2865D}" type="presParOf" srcId="{71045F8C-00FA-488E-A7BD-E2E6753D979D}" destId="{643EA938-EDE0-4533-ACCC-D2BD6F3A527C}" srcOrd="5" destOrd="0" presId="urn:microsoft.com/office/officeart/2005/8/layout/target3"/>
    <dgm:cxn modelId="{CDB5FED2-5397-4CAC-84A8-1AA511F32A5B}" type="presParOf" srcId="{71045F8C-00FA-488E-A7BD-E2E6753D979D}" destId="{92F31B18-D66D-4CC7-89B9-378928DE877D}" srcOrd="6" destOrd="0" presId="urn:microsoft.com/office/officeart/2005/8/layout/target3"/>
    <dgm:cxn modelId="{39690456-1000-46D8-99FB-1383B9714F65}" type="presParOf" srcId="{71045F8C-00FA-488E-A7BD-E2E6753D979D}" destId="{902074E1-B931-4618-97F1-FADBE82E9C3C}" srcOrd="7" destOrd="0" presId="urn:microsoft.com/office/officeart/2005/8/layout/target3"/>
    <dgm:cxn modelId="{0CDE63AA-B1C4-4DBF-A4B5-1DF2CF6F12D4}" type="presParOf" srcId="{71045F8C-00FA-488E-A7BD-E2E6753D979D}" destId="{A3817367-F2BC-482F-8832-FA00B51DCCF3}" srcOrd="8" destOrd="0" presId="urn:microsoft.com/office/officeart/2005/8/layout/target3"/>
    <dgm:cxn modelId="{33B34675-25C8-48C4-BDD1-EE16DB55E21F}" type="presParOf" srcId="{71045F8C-00FA-488E-A7BD-E2E6753D979D}" destId="{626ABFF6-56C8-4386-B662-68EC364EED9D}" srcOrd="9" destOrd="0" presId="urn:microsoft.com/office/officeart/2005/8/layout/target3"/>
    <dgm:cxn modelId="{F57B82A5-4B48-4BF0-AB29-DB780847879A}" type="presParOf" srcId="{71045F8C-00FA-488E-A7BD-E2E6753D979D}" destId="{6DB11F1C-D028-4800-9625-6611CA9DE6D4}" srcOrd="10" destOrd="0" presId="urn:microsoft.com/office/officeart/2005/8/layout/target3"/>
    <dgm:cxn modelId="{01FC0047-3932-4A27-9CC4-B746E9BABD56}" type="presParOf" srcId="{71045F8C-00FA-488E-A7BD-E2E6753D979D}" destId="{CDED6FE3-AD8F-4ACC-B6B8-710EDDD97598}" srcOrd="11" destOrd="0" presId="urn:microsoft.com/office/officeart/2005/8/layout/target3"/>
    <dgm:cxn modelId="{D3614837-2F6C-47EC-B2C0-178D972D8C51}" type="presParOf" srcId="{71045F8C-00FA-488E-A7BD-E2E6753D979D}" destId="{397AC6D7-84A6-4150-958F-83C92D9ACF38}" srcOrd="12" destOrd="0" presId="urn:microsoft.com/office/officeart/2005/8/layout/target3"/>
    <dgm:cxn modelId="{606C5A28-FDF3-4F40-BA12-B42BAF21F1E9}" type="presParOf" srcId="{71045F8C-00FA-488E-A7BD-E2E6753D979D}" destId="{D7419528-33A6-416D-9E64-B3F7915C5149}" srcOrd="13" destOrd="0" presId="urn:microsoft.com/office/officeart/2005/8/layout/target3"/>
    <dgm:cxn modelId="{05264557-07B4-43C9-9F16-7999BFA59F83}" type="presParOf" srcId="{71045F8C-00FA-488E-A7BD-E2E6753D979D}" destId="{97289DF2-90F4-4EC2-A9FC-633B00BAB610}" srcOrd="14" destOrd="0" presId="urn:microsoft.com/office/officeart/2005/8/layout/target3"/>
    <dgm:cxn modelId="{16057DBF-B881-49A8-958F-9D35DAFDA6F8}" type="presParOf" srcId="{71045F8C-00FA-488E-A7BD-E2E6753D979D}" destId="{234EBA9D-95B4-4C20-A84E-6F65F1085DC6}" srcOrd="15" destOrd="0" presId="urn:microsoft.com/office/officeart/2005/8/layout/target3"/>
    <dgm:cxn modelId="{C2EAB267-8461-489E-82F0-7C74BFED6640}" type="presParOf" srcId="{71045F8C-00FA-488E-A7BD-E2E6753D979D}" destId="{12255512-213F-41DF-90A6-8B4CD74A2B52}" srcOrd="16" destOrd="0" presId="urn:microsoft.com/office/officeart/2005/8/layout/target3"/>
    <dgm:cxn modelId="{6A8C65FA-0D23-4A5E-A8C5-356C6B65E74A}" type="presParOf" srcId="{71045F8C-00FA-488E-A7BD-E2E6753D979D}" destId="{50C2F88D-8688-44C2-A854-691F34009D3B}" srcOrd="17" destOrd="0" presId="urn:microsoft.com/office/officeart/2005/8/layout/target3"/>
    <dgm:cxn modelId="{178086CA-A4CC-47DD-A8C3-4D91FF9F8641}" type="presParOf" srcId="{71045F8C-00FA-488E-A7BD-E2E6753D979D}" destId="{4D19AB04-24FA-40C2-B203-52AE3D15E171}" srcOrd="18" destOrd="0" presId="urn:microsoft.com/office/officeart/2005/8/layout/target3"/>
    <dgm:cxn modelId="{5A3B83DC-A4D2-4882-9666-B03B6CFE9B46}" type="presParOf" srcId="{71045F8C-00FA-488E-A7BD-E2E6753D979D}" destId="{832BF48F-0145-4429-9E02-8FCA946CCE9E}" srcOrd="19" destOrd="0" presId="urn:microsoft.com/office/officeart/2005/8/layout/target3"/>
    <dgm:cxn modelId="{A7B8BD35-530B-47CD-8DF8-14CAF18A81C9}" type="presParOf" srcId="{71045F8C-00FA-488E-A7BD-E2E6753D979D}" destId="{E7297F21-D4FD-4A41-AE58-814D01A6B5E7}" srcOrd="20" destOrd="0" presId="urn:microsoft.com/office/officeart/2005/8/layout/target3"/>
    <dgm:cxn modelId="{452A32F2-7225-413A-A6F7-DF40A60A0BCA}" type="presParOf" srcId="{71045F8C-00FA-488E-A7BD-E2E6753D979D}" destId="{F69A1436-182C-465B-AD7F-FE48E0C090C1}" srcOrd="21" destOrd="0" presId="urn:microsoft.com/office/officeart/2005/8/layout/target3"/>
    <dgm:cxn modelId="{C24FA758-21DB-4C0D-BE28-C5803E26A6F6}" type="presParOf" srcId="{71045F8C-00FA-488E-A7BD-E2E6753D979D}" destId="{AA41A67C-3D3F-4AE9-9E0F-5D7F7BB2E741}" srcOrd="22" destOrd="0" presId="urn:microsoft.com/office/officeart/2005/8/layout/target3"/>
    <dgm:cxn modelId="{1AF4A078-F5F7-42F2-93E4-E0CAA44941B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VY_32_INOVACE_08_ZELENINA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ZELENINA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F7FCEF-E713-4B5B-AF6E-DC7EEFC7021A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8037B3-31BB-447C-B2F0-E1CE7CABD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965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14383-6797-475D-BC83-1A3CAB68327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E5DC8-28E6-4CA2-94B5-DA48736400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299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14383-6797-475D-BC83-1A3CAB68327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E5DC8-28E6-4CA2-94B5-DA48736400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920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14383-6797-475D-BC83-1A3CAB68327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E5DC8-28E6-4CA2-94B5-DA48736400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757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14383-6797-475D-BC83-1A3CAB68327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E5DC8-28E6-4CA2-94B5-DA48736400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125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14383-6797-475D-BC83-1A3CAB68327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E5DC8-28E6-4CA2-94B5-DA48736400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648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14383-6797-475D-BC83-1A3CAB68327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E5DC8-28E6-4CA2-94B5-DA48736400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594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14383-6797-475D-BC83-1A3CAB68327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E5DC8-28E6-4CA2-94B5-DA48736400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14383-6797-475D-BC83-1A3CAB68327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E5DC8-28E6-4CA2-94B5-DA48736400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608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14383-6797-475D-BC83-1A3CAB68327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E5DC8-28E6-4CA2-94B5-DA48736400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2068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14383-6797-475D-BC83-1A3CAB68327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E5DC8-28E6-4CA2-94B5-DA48736400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526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14383-6797-475D-BC83-1A3CAB68327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E5DC8-28E6-4CA2-94B5-DA48736400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645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414383-6797-475D-BC83-1A3CAB683275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FE5DC8-28E6-4CA2-94B5-DA48736400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334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0530278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9958778"/>
              </p:ext>
            </p:extLst>
          </p:nvPr>
        </p:nvGraphicFramePr>
        <p:xfrm>
          <a:off x="1187624" y="1988840"/>
          <a:ext cx="7008440" cy="272831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183904"/>
                <a:gridCol w="4824536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53105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učebnice, vytisknutý test, </a:t>
                      </a:r>
                      <a:r>
                        <a:rPr lang="cs-CZ" baseline="0" smtClean="0"/>
                        <a:t>pero, sešit</a:t>
                      </a:r>
                      <a:endParaRPr lang="cs-CZ" dirty="0"/>
                    </a:p>
                  </a:txBody>
                  <a:tcPr/>
                </a:tc>
              </a:tr>
              <a:tr h="747083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Stranu</a:t>
                      </a:r>
                      <a:r>
                        <a:rPr lang="cs-CZ" baseline="0" dirty="0" smtClean="0"/>
                        <a:t> s názvem Pamatuj! si mohou žáci přepsat 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1743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zlíková\AppData\Local\Microsoft\Windows\Temporary Internet Files\Content.IE5\2NC8W7KR\MC900193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64750">
            <a:off x="2597723" y="2546242"/>
            <a:ext cx="4327805" cy="3159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78603" y="476672"/>
            <a:ext cx="5397631" cy="16312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00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ZELENINA</a:t>
            </a:r>
            <a:endParaRPr lang="cs-CZ" sz="100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7393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5301" y="1277961"/>
            <a:ext cx="8136904" cy="4287906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85301" y="1806087"/>
            <a:ext cx="813690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PAMATUJ!</a:t>
            </a:r>
          </a:p>
          <a:p>
            <a:r>
              <a:rPr lang="cs-CZ" sz="3600" b="1" u="sng" dirty="0" smtClean="0"/>
              <a:t>Zeleninu sázíme nebo sejeme.</a:t>
            </a:r>
            <a:r>
              <a:rPr lang="cs-CZ" sz="3600" b="1" dirty="0" smtClean="0"/>
              <a:t>  Je zdravá. Pěstujeme ji pro </a:t>
            </a:r>
            <a:r>
              <a:rPr lang="cs-CZ" sz="3600" b="1" u="sng" dirty="0" smtClean="0"/>
              <a:t>list </a:t>
            </a:r>
            <a:r>
              <a:rPr lang="cs-CZ" sz="3600" b="1" dirty="0" smtClean="0"/>
              <a:t>(salát),</a:t>
            </a:r>
            <a:r>
              <a:rPr lang="cs-CZ" sz="3600" b="1" u="sng" dirty="0" smtClean="0"/>
              <a:t>plod</a:t>
            </a:r>
            <a:r>
              <a:rPr lang="cs-CZ" sz="3600" b="1" dirty="0" smtClean="0"/>
              <a:t>(rajče),</a:t>
            </a:r>
            <a:endParaRPr lang="cs-CZ" sz="3600" b="1" u="sng" dirty="0" smtClean="0"/>
          </a:p>
          <a:p>
            <a:r>
              <a:rPr lang="cs-CZ" sz="3600" b="1" u="sng" dirty="0" smtClean="0"/>
              <a:t>květenství  </a:t>
            </a:r>
            <a:r>
              <a:rPr lang="cs-CZ" sz="3600" b="1" dirty="0" smtClean="0"/>
              <a:t>(květák), </a:t>
            </a:r>
            <a:r>
              <a:rPr lang="cs-CZ" sz="3600" b="1" u="sng" dirty="0" smtClean="0"/>
              <a:t>cibuli </a:t>
            </a:r>
            <a:r>
              <a:rPr lang="cs-CZ" sz="3600" b="1" dirty="0" smtClean="0"/>
              <a:t>(česnek),           </a:t>
            </a:r>
          </a:p>
          <a:p>
            <a:r>
              <a:rPr lang="cs-CZ" sz="3600" b="1" u="sng" dirty="0" smtClean="0"/>
              <a:t>kořen</a:t>
            </a:r>
            <a:r>
              <a:rPr lang="cs-CZ" sz="3600" b="1" dirty="0" smtClean="0"/>
              <a:t>( mrkev).</a:t>
            </a:r>
          </a:p>
          <a:p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4" name="Picture 4" descr="C:\Users\Uzlíková\AppData\Local\Microsoft\Windows\Temporary Internet Files\Content.IE5\2NC8W7KR\MC900193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64750">
            <a:off x="4039111" y="5697578"/>
            <a:ext cx="1240051" cy="90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138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48772" y="2512223"/>
            <a:ext cx="2448272" cy="158417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ZAPIŠ NÁZEV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PLODOVÉ ZELENINY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Uzlíková\AppData\Local\Microsoft\Windows\Temporary Internet Files\Content.IE5\KLJ41I51\MC90044178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089" y="1505835"/>
            <a:ext cx="1299592" cy="12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líková\AppData\Local\Microsoft\Windows\Temporary Internet Files\Content.IE5\A9R68WY4\MC90044178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810" y="2315526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líková\AppData\Local\Microsoft\Windows\Temporary Internet Files\Content.IE5\2NC8W7KR\MC900112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157192"/>
            <a:ext cx="1184029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zlíková\AppData\Local\Microsoft\Windows\Temporary Internet Files\Content.IE5\4IS3LJ0J\MP9004483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781" y="450939"/>
            <a:ext cx="1619672" cy="1076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zlíková\AppData\Local\Microsoft\Windows\Temporary Internet Files\Content.IE5\KLJ41I51\MC9003312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229780"/>
            <a:ext cx="1140111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449360" y="1412776"/>
            <a:ext cx="2034407" cy="750368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10800000">
            <a:off x="6730694" y="2885892"/>
            <a:ext cx="2034407" cy="687124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815483" y="4437112"/>
            <a:ext cx="2034407" cy="720080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 rot="10800000">
            <a:off x="5652120" y="620688"/>
            <a:ext cx="1296144" cy="792088"/>
          </a:xfrm>
          <a:prstGeom prst="right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4887453" y="5157192"/>
            <a:ext cx="1628763" cy="792088"/>
          </a:xfrm>
          <a:prstGeom prst="right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495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3131840" y="332656"/>
            <a:ext cx="2232248" cy="1944216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ZAPIŠ NÁZEV</a:t>
            </a:r>
          </a:p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LISTOVÉ ZELENINY</a:t>
            </a:r>
            <a:endParaRPr lang="cs-CZ" sz="2800" dirty="0">
              <a:solidFill>
                <a:srgbClr val="FFC000"/>
              </a:solidFill>
            </a:endParaRPr>
          </a:p>
        </p:txBody>
      </p:sp>
      <p:pic>
        <p:nvPicPr>
          <p:cNvPr id="3074" name="Picture 2" descr="C:\Users\Uzlíková\AppData\Local\Microsoft\Windows\Temporary Internet Files\Content.IE5\A9R68WY4\MC9002155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764704"/>
            <a:ext cx="1191284" cy="99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líková\AppData\Local\Microsoft\Windows\Temporary Internet Files\Content.IE5\2NC8W7KR\MC9004301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211" y="608944"/>
            <a:ext cx="1434787" cy="1131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 rot="10800000">
            <a:off x="199090" y="2157191"/>
            <a:ext cx="2592288" cy="648072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10800000">
            <a:off x="5940152" y="2157192"/>
            <a:ext cx="2592288" cy="648072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131840" y="4077072"/>
            <a:ext cx="2448272" cy="208823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ZAPIŠ NÁZEV ZELENINY</a:t>
            </a:r>
          </a:p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PRO KVĚTENSTVÍ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199090" y="4437112"/>
            <a:ext cx="2592288" cy="648072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5940152" y="4436223"/>
            <a:ext cx="2592288" cy="648072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8" name="Picture 6" descr="C:\Users\Uzlíková\AppData\Local\Microsoft\Windows\Temporary Internet Files\Content.IE5\4IS3LJ0J\MC9003312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655" y="5373216"/>
            <a:ext cx="1113058" cy="1097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zlíková\AppData\Local\Microsoft\Windows\Temporary Internet Files\Content.IE5\KLJ41I51\MC9002153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041" y="5173848"/>
            <a:ext cx="1556510" cy="1276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351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avidelný pětiúhelník 4"/>
          <p:cNvSpPr/>
          <p:nvPr/>
        </p:nvSpPr>
        <p:spPr>
          <a:xfrm>
            <a:off x="3419871" y="4653136"/>
            <a:ext cx="2664297" cy="1872208"/>
          </a:xfrm>
          <a:prstGeom prst="pentagon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DOPLŇ</a:t>
            </a:r>
          </a:p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NÁZVY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KOŘENOVÉ ZELENINY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101" name="Picture 5" descr="C:\Users\Uzlíková\AppData\Local\Microsoft\Windows\Temporary Internet Files\Content.IE5\4IS3LJ0J\MP9003878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996" y="3501862"/>
            <a:ext cx="1410875" cy="100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Uzlíková\AppData\Local\Microsoft\Windows\Temporary Internet Files\Content.IE5\A9R68WY4\MC9001915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317" y="5179407"/>
            <a:ext cx="1517791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Uzlíková\AppData\Local\Microsoft\Windows\Temporary Internet Files\Content.IE5\2NC8W7KR\MC9002149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855" y="4869160"/>
            <a:ext cx="1296144" cy="153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Uzlíková\AppData\Local\Microsoft\Windows\Temporary Internet Files\Content.IE5\4IS3LJ0J\MC9002325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019" y="3284150"/>
            <a:ext cx="1778371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Uzlíková\AppData\Local\Microsoft\Windows\Temporary Internet Files\Content.IE5\4IS3LJ0J\MP9004025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912" y="260648"/>
            <a:ext cx="119675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Uzlíková\AppData\Local\Microsoft\Windows\Temporary Internet Files\Content.IE5\4IS3LJ0J\MC9004118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0433"/>
            <a:ext cx="1338154" cy="1297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79512" y="5949280"/>
            <a:ext cx="1766519" cy="6043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282770" y="4149080"/>
            <a:ext cx="1512168" cy="0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6559499" y="4149080"/>
            <a:ext cx="2240105" cy="0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>
            <a:off x="7452320" y="6093296"/>
            <a:ext cx="1458263" cy="0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3248999" y="251665"/>
            <a:ext cx="2520280" cy="144016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MEZI </a:t>
            </a:r>
            <a:r>
              <a:rPr lang="cs-CZ" sz="2400" dirty="0" smtClean="0">
                <a:solidFill>
                  <a:srgbClr val="00B0F0"/>
                </a:solidFill>
              </a:rPr>
              <a:t>CIBULOVOU ZELENINU </a:t>
            </a:r>
            <a:r>
              <a:rPr lang="cs-CZ" sz="2400" dirty="0" smtClean="0">
                <a:solidFill>
                  <a:srgbClr val="00B050"/>
                </a:solidFill>
              </a:rPr>
              <a:t>PATŘÍ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3" name="Šipka doprava 42"/>
          <p:cNvSpPr/>
          <p:nvPr/>
        </p:nvSpPr>
        <p:spPr>
          <a:xfrm rot="10800000">
            <a:off x="1619672" y="584683"/>
            <a:ext cx="1296144" cy="792088"/>
          </a:xfrm>
          <a:prstGeom prst="right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Šipka doprava 43"/>
          <p:cNvSpPr/>
          <p:nvPr/>
        </p:nvSpPr>
        <p:spPr>
          <a:xfrm>
            <a:off x="6068172" y="584684"/>
            <a:ext cx="1296144" cy="792088"/>
          </a:xfrm>
          <a:prstGeom prst="right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784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988840"/>
            <a:ext cx="8496944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Škrtni slovo, které do řady nepatří:</a:t>
            </a:r>
          </a:p>
          <a:p>
            <a:endParaRPr lang="cs-CZ" sz="2400" b="1" dirty="0"/>
          </a:p>
          <a:p>
            <a:r>
              <a:rPr lang="cs-CZ" dirty="0"/>
              <a:t>c</a:t>
            </a:r>
            <a:r>
              <a:rPr lang="cs-CZ" dirty="0" smtClean="0"/>
              <a:t>ibule, mrkev, celer, petržel</a:t>
            </a:r>
          </a:p>
          <a:p>
            <a:endParaRPr lang="cs-CZ" dirty="0"/>
          </a:p>
          <a:p>
            <a:r>
              <a:rPr lang="cs-CZ" dirty="0"/>
              <a:t>r</a:t>
            </a:r>
            <a:r>
              <a:rPr lang="cs-CZ" dirty="0" smtClean="0"/>
              <a:t>ajče, květák, paprika, cuketa</a:t>
            </a:r>
          </a:p>
          <a:p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elí, kapusta, salát, česnek</a:t>
            </a:r>
          </a:p>
          <a:p>
            <a:endParaRPr lang="cs-CZ" dirty="0" smtClean="0"/>
          </a:p>
          <a:p>
            <a:r>
              <a:rPr lang="cs-CZ" dirty="0"/>
              <a:t>ř</a:t>
            </a:r>
            <a:r>
              <a:rPr lang="cs-CZ" dirty="0" smtClean="0"/>
              <a:t>edkvička, hruška, kedluben, pažitka</a:t>
            </a:r>
          </a:p>
          <a:p>
            <a:endParaRPr lang="cs-CZ" b="1" dirty="0" smtClean="0"/>
          </a:p>
          <a:p>
            <a:r>
              <a:rPr lang="cs-CZ" b="1" dirty="0" smtClean="0"/>
              <a:t>Doplň větu:                                                                    </a:t>
            </a:r>
          </a:p>
          <a:p>
            <a:endParaRPr lang="cs-CZ" b="1" dirty="0"/>
          </a:p>
          <a:p>
            <a:r>
              <a:rPr lang="cs-CZ" dirty="0" smtClean="0"/>
              <a:t>Zeleninu _____________ nebo ________________</a:t>
            </a:r>
          </a:p>
          <a:p>
            <a:endParaRPr lang="cs-CZ" dirty="0"/>
          </a:p>
          <a:p>
            <a:r>
              <a:rPr lang="cs-CZ" dirty="0" smtClean="0"/>
              <a:t>na záhony.   Zelenina je ______________ .</a:t>
            </a:r>
            <a:endParaRPr lang="cs-CZ" dirty="0"/>
          </a:p>
        </p:txBody>
      </p:sp>
      <p:pic>
        <p:nvPicPr>
          <p:cNvPr id="3" name="Picture 4" descr="C:\Users\Uzlíková\AppData\Local\Microsoft\Windows\Temporary Internet Files\Content.IE5\2NC8W7KR\MC900193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64750">
            <a:off x="1397474" y="701462"/>
            <a:ext cx="991861" cy="72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819980" y="5478504"/>
            <a:ext cx="784468" cy="76698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829989" y="5478504"/>
            <a:ext cx="7844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3275856" y="193364"/>
            <a:ext cx="3394385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42049" y="87005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4870042" y="843199"/>
            <a:ext cx="4104456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14258" y="193363"/>
            <a:ext cx="2160240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814258" y="193363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41850" y="90477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TEST - ZELENINA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55008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48772" y="2512223"/>
            <a:ext cx="2448272" cy="158417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ZAPIŠ NÁZEV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PLODOVÉ ZELENINY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Uzlíková\AppData\Local\Microsoft\Windows\Temporary Internet Files\Content.IE5\KLJ41I51\MC90044178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089" y="1505835"/>
            <a:ext cx="1299592" cy="12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líková\AppData\Local\Microsoft\Windows\Temporary Internet Files\Content.IE5\A9R68WY4\MC90044178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810" y="2315526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líková\AppData\Local\Microsoft\Windows\Temporary Internet Files\Content.IE5\2NC8W7KR\MC900112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157192"/>
            <a:ext cx="1184029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zlíková\AppData\Local\Microsoft\Windows\Temporary Internet Files\Content.IE5\4IS3LJ0J\MP9004483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781" y="450939"/>
            <a:ext cx="1619672" cy="1076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zlíková\AppData\Local\Microsoft\Windows\Temporary Internet Files\Content.IE5\KLJ41I51\MC9003312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229780"/>
            <a:ext cx="1140111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449360" y="1412776"/>
            <a:ext cx="2034407" cy="750368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10800000">
            <a:off x="6730694" y="2885892"/>
            <a:ext cx="2034407" cy="687124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815483" y="4437112"/>
            <a:ext cx="2034407" cy="720080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 rot="10800000">
            <a:off x="5652120" y="620688"/>
            <a:ext cx="1296144" cy="792088"/>
          </a:xfrm>
          <a:prstGeom prst="right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4887453" y="5157192"/>
            <a:ext cx="1628763" cy="792088"/>
          </a:xfrm>
          <a:prstGeom prst="right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1412776"/>
            <a:ext cx="10081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rajské jablíčko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65819" y="4437112"/>
            <a:ext cx="10179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cuketa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56176" y="766445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dýně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5302658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okurka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60829" y="2981145"/>
            <a:ext cx="10081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paprika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2905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3131840" y="332656"/>
            <a:ext cx="2232248" cy="1944216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ZAPIŠ NÁZEV</a:t>
            </a:r>
          </a:p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LISTOVÉ ZELENINY</a:t>
            </a:r>
            <a:endParaRPr lang="cs-CZ" sz="2800" dirty="0">
              <a:solidFill>
                <a:srgbClr val="FFC000"/>
              </a:solidFill>
            </a:endParaRPr>
          </a:p>
        </p:txBody>
      </p:sp>
      <p:pic>
        <p:nvPicPr>
          <p:cNvPr id="3074" name="Picture 2" descr="C:\Users\Uzlíková\AppData\Local\Microsoft\Windows\Temporary Internet Files\Content.IE5\A9R68WY4\MC9002155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764704"/>
            <a:ext cx="1191284" cy="99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líková\AppData\Local\Microsoft\Windows\Temporary Internet Files\Content.IE5\2NC8W7KR\MC9004301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211" y="608944"/>
            <a:ext cx="1434787" cy="1131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 rot="10800000">
            <a:off x="199090" y="2157191"/>
            <a:ext cx="2592288" cy="648072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10800000">
            <a:off x="5940152" y="2157192"/>
            <a:ext cx="2592288" cy="648072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131840" y="4077072"/>
            <a:ext cx="2448272" cy="208823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ZAPIŠ NÁZEV ZELENINY</a:t>
            </a:r>
          </a:p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PRO KVĚTENSTVÍ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199090" y="4437112"/>
            <a:ext cx="2592288" cy="648072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5940152" y="4436223"/>
            <a:ext cx="2592288" cy="648072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8" name="Picture 6" descr="C:\Users\Uzlíková\AppData\Local\Microsoft\Windows\Temporary Internet Files\Content.IE5\4IS3LJ0J\MC9003312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655" y="5373216"/>
            <a:ext cx="1113058" cy="1097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zlíková\AppData\Local\Microsoft\Windows\Temporary Internet Files\Content.IE5\KLJ41I51\MC9002153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041" y="5173848"/>
            <a:ext cx="1556510" cy="1276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876256" y="2230125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salát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39885" y="2230124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zelí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4436222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květák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4436223"/>
            <a:ext cx="13681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brokolice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262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avidelný pětiúhelník 4"/>
          <p:cNvSpPr/>
          <p:nvPr/>
        </p:nvSpPr>
        <p:spPr>
          <a:xfrm>
            <a:off x="3419871" y="4653136"/>
            <a:ext cx="2664297" cy="1872208"/>
          </a:xfrm>
          <a:prstGeom prst="pentagon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DOPLŇ</a:t>
            </a:r>
          </a:p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NÁZVY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KOŘENOVÉ ZELENINY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101" name="Picture 5" descr="C:\Users\Uzlíková\AppData\Local\Microsoft\Windows\Temporary Internet Files\Content.IE5\4IS3LJ0J\MP9003878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996" y="3501862"/>
            <a:ext cx="1410875" cy="100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Uzlíková\AppData\Local\Microsoft\Windows\Temporary Internet Files\Content.IE5\A9R68WY4\MC9001915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317" y="5179407"/>
            <a:ext cx="1517791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Uzlíková\AppData\Local\Microsoft\Windows\Temporary Internet Files\Content.IE5\2NC8W7KR\MC9002149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855" y="4869160"/>
            <a:ext cx="1296144" cy="153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Uzlíková\AppData\Local\Microsoft\Windows\Temporary Internet Files\Content.IE5\4IS3LJ0J\MC9002325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019" y="3284150"/>
            <a:ext cx="1778371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Uzlíková\AppData\Local\Microsoft\Windows\Temporary Internet Files\Content.IE5\4IS3LJ0J\MP9004025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912" y="260648"/>
            <a:ext cx="119675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Uzlíková\AppData\Local\Microsoft\Windows\Temporary Internet Files\Content.IE5\4IS3LJ0J\MC9004118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0433"/>
            <a:ext cx="1338154" cy="1297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79512" y="5949280"/>
            <a:ext cx="1766519" cy="6043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282770" y="4149080"/>
            <a:ext cx="1512168" cy="0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6559499" y="4149080"/>
            <a:ext cx="2240105" cy="0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>
            <a:off x="7452320" y="6093296"/>
            <a:ext cx="1458263" cy="0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3248999" y="251665"/>
            <a:ext cx="2520280" cy="144016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MEZI </a:t>
            </a:r>
            <a:r>
              <a:rPr lang="cs-CZ" sz="2400" dirty="0" smtClean="0">
                <a:solidFill>
                  <a:srgbClr val="00B0F0"/>
                </a:solidFill>
              </a:rPr>
              <a:t>CIBULOVOU ZELENINU </a:t>
            </a:r>
            <a:r>
              <a:rPr lang="cs-CZ" sz="2400" dirty="0" smtClean="0">
                <a:solidFill>
                  <a:srgbClr val="00B050"/>
                </a:solidFill>
              </a:rPr>
              <a:t>PATŘÍ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3" name="Šipka doprava 42"/>
          <p:cNvSpPr/>
          <p:nvPr/>
        </p:nvSpPr>
        <p:spPr>
          <a:xfrm rot="10800000">
            <a:off x="1619672" y="584683"/>
            <a:ext cx="1296144" cy="792088"/>
          </a:xfrm>
          <a:prstGeom prst="right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Šipka doprava 43"/>
          <p:cNvSpPr/>
          <p:nvPr/>
        </p:nvSpPr>
        <p:spPr>
          <a:xfrm>
            <a:off x="6068172" y="584684"/>
            <a:ext cx="1296144" cy="792088"/>
          </a:xfrm>
          <a:prstGeom prst="rightArrow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020272" y="3681908"/>
            <a:ext cx="15951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ředkvička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312" y="3869432"/>
            <a:ext cx="15951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celer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3252" y="5471273"/>
            <a:ext cx="15951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petržel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452320" y="5636351"/>
            <a:ext cx="15951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mrkev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802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988840"/>
            <a:ext cx="8496944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Škrtni slovo, které do řady nepatří:</a:t>
            </a:r>
          </a:p>
          <a:p>
            <a:endParaRPr lang="cs-CZ" sz="2400" b="1" dirty="0"/>
          </a:p>
          <a:p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ibule</a:t>
            </a:r>
            <a:r>
              <a:rPr lang="cs-CZ" dirty="0" smtClean="0"/>
              <a:t>, mrkev, celer, petržel</a:t>
            </a:r>
          </a:p>
          <a:p>
            <a:endParaRPr lang="cs-CZ" dirty="0"/>
          </a:p>
          <a:p>
            <a:r>
              <a:rPr lang="cs-CZ" dirty="0"/>
              <a:t>r</a:t>
            </a:r>
            <a:r>
              <a:rPr lang="cs-CZ" dirty="0" smtClean="0"/>
              <a:t>ajče, </a:t>
            </a:r>
            <a:r>
              <a:rPr lang="cs-CZ" dirty="0" smtClean="0">
                <a:solidFill>
                  <a:srgbClr val="FF0000"/>
                </a:solidFill>
              </a:rPr>
              <a:t>květák</a:t>
            </a:r>
            <a:r>
              <a:rPr lang="cs-CZ" dirty="0" smtClean="0"/>
              <a:t>, paprika, cuketa</a:t>
            </a:r>
          </a:p>
          <a:p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elí, kapusta, salát, </a:t>
            </a:r>
            <a:r>
              <a:rPr lang="cs-CZ" dirty="0" smtClean="0">
                <a:solidFill>
                  <a:srgbClr val="FF0000"/>
                </a:solidFill>
              </a:rPr>
              <a:t>česnek</a:t>
            </a:r>
          </a:p>
          <a:p>
            <a:endParaRPr lang="cs-CZ" dirty="0" smtClean="0"/>
          </a:p>
          <a:p>
            <a:r>
              <a:rPr lang="cs-CZ" dirty="0"/>
              <a:t>ř</a:t>
            </a:r>
            <a:r>
              <a:rPr lang="cs-CZ" dirty="0" smtClean="0"/>
              <a:t>edkvička, </a:t>
            </a:r>
            <a:r>
              <a:rPr lang="cs-CZ" dirty="0" smtClean="0">
                <a:solidFill>
                  <a:srgbClr val="FF0000"/>
                </a:solidFill>
              </a:rPr>
              <a:t>hruška</a:t>
            </a:r>
            <a:r>
              <a:rPr lang="cs-CZ" dirty="0" smtClean="0"/>
              <a:t>, kedluben, pažitka</a:t>
            </a:r>
          </a:p>
          <a:p>
            <a:endParaRPr lang="cs-CZ" b="1" dirty="0" smtClean="0"/>
          </a:p>
          <a:p>
            <a:r>
              <a:rPr lang="cs-CZ" b="1" dirty="0" smtClean="0"/>
              <a:t>Doplň větu:                                                                    </a:t>
            </a:r>
          </a:p>
          <a:p>
            <a:endParaRPr lang="cs-CZ" b="1" dirty="0"/>
          </a:p>
          <a:p>
            <a:r>
              <a:rPr lang="cs-CZ" dirty="0" smtClean="0"/>
              <a:t>Zeleninu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sázíme </a:t>
            </a:r>
            <a:r>
              <a:rPr lang="cs-CZ" dirty="0" smtClean="0"/>
              <a:t> nebo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sejeme</a:t>
            </a:r>
          </a:p>
          <a:p>
            <a:endParaRPr lang="cs-CZ" dirty="0"/>
          </a:p>
          <a:p>
            <a:r>
              <a:rPr lang="cs-CZ" dirty="0" smtClean="0"/>
              <a:t>na záhony.   Zelenina je </a:t>
            </a:r>
            <a:r>
              <a:rPr lang="cs-CZ" dirty="0" smtClean="0">
                <a:solidFill>
                  <a:srgbClr val="FF0000"/>
                </a:solidFill>
              </a:rPr>
              <a:t>zdravá</a:t>
            </a:r>
            <a:r>
              <a:rPr lang="cs-CZ" dirty="0" smtClean="0"/>
              <a:t> .</a:t>
            </a:r>
            <a:endParaRPr lang="cs-CZ" dirty="0"/>
          </a:p>
        </p:txBody>
      </p:sp>
      <p:pic>
        <p:nvPicPr>
          <p:cNvPr id="3" name="Picture 4" descr="C:\Users\Uzlíková\AppData\Local\Microsoft\Windows\Temporary Internet Files\Content.IE5\2NC8W7KR\MC900193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64750">
            <a:off x="1397474" y="701462"/>
            <a:ext cx="991861" cy="72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819980" y="5478504"/>
            <a:ext cx="784468" cy="76698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829989" y="5478504"/>
            <a:ext cx="7844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3275856" y="193364"/>
            <a:ext cx="3394385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42049" y="87005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4870042" y="843199"/>
            <a:ext cx="4104456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14258" y="193363"/>
            <a:ext cx="2160240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814258" y="193363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41850" y="90477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TEST - ZELENINA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81708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308</Words>
  <Application>Microsoft Office PowerPoint</Application>
  <PresentationFormat>Předvádění na obrazovce (4:3)</PresentationFormat>
  <Paragraphs>100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15</cp:revision>
  <dcterms:created xsi:type="dcterms:W3CDTF">2012-07-24T07:24:25Z</dcterms:created>
  <dcterms:modified xsi:type="dcterms:W3CDTF">2013-01-05T21:26:07Z</dcterms:modified>
</cp:coreProperties>
</file>