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6" r:id="rId2"/>
    <p:sldId id="267" r:id="rId3"/>
    <p:sldId id="257" r:id="rId4"/>
    <p:sldId id="258" r:id="rId5"/>
    <p:sldId id="259" r:id="rId6"/>
    <p:sldId id="260" r:id="rId7"/>
    <p:sldId id="261" r:id="rId8"/>
    <p:sldId id="265" r:id="rId9"/>
    <p:sldId id="263" r:id="rId10"/>
    <p:sldId id="264" r:id="rId11"/>
    <p:sldId id="26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CEBC"/>
    <a:srgbClr val="BB7845"/>
    <a:srgbClr val="FFF2C9"/>
    <a:srgbClr val="FFEA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18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 Mgr. Radmila Uzlíková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/>
            <a:t>: </a:t>
          </a:r>
          <a:r>
            <a:rPr lang="cs-CZ" smtClean="0"/>
            <a:t>VY_32_INOVACE_09_OVOCE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smtClean="0"/>
            <a:t>: OVOCE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Prvouka  pro  2.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0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285DAC8-D4E9-4B09-916F-6F298CF821AC}" type="presOf" srcId="{EBC41103-E2E5-4D48-9B4B-425520D3D098}" destId="{F969C235-9271-4D34-B740-D627A121CAD0}" srcOrd="1" destOrd="0" presId="urn:microsoft.com/office/officeart/2005/8/layout/target3"/>
    <dgm:cxn modelId="{17A20FF2-9361-4CCB-A5EF-DF9626719DF1}" type="presOf" srcId="{019433A1-1324-4DE1-9E6F-32B851095F74}" destId="{A3817367-F2BC-482F-8832-FA00B51DCCF3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A721D069-07AC-48C8-817A-4FC4124DD435}" type="presOf" srcId="{445C7998-7549-48B0-BD68-D4F0167F02E5}" destId="{4D19AB04-24FA-40C2-B203-52AE3D15E171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C622E98F-DF70-42A4-97C6-61360E3DE7D2}" type="presOf" srcId="{DAEA276B-ECF9-46F6-A7D3-4693B2D32BC4}" destId="{F69A1436-182C-465B-AD7F-FE48E0C090C1}" srcOrd="1" destOrd="0" presId="urn:microsoft.com/office/officeart/2005/8/layout/target3"/>
    <dgm:cxn modelId="{D42216F2-C5B3-427E-B59A-C6AC2F00C02D}" type="presOf" srcId="{445C7998-7549-48B0-BD68-D4F0167F02E5}" destId="{BC35EE03-4121-4EF9-923D-7CB6D30D358D}" srcOrd="0" destOrd="0" presId="urn:microsoft.com/office/officeart/2005/8/layout/target3"/>
    <dgm:cxn modelId="{5A0E4492-4D1B-45F9-B467-2C321289B286}" type="presOf" srcId="{C73C7642-F245-4585-8F88-243F9FAEF6CA}" destId="{97289DF2-90F4-4EC2-A9FC-633B00BAB610}" srcOrd="0" destOrd="0" presId="urn:microsoft.com/office/officeart/2005/8/layout/target3"/>
    <dgm:cxn modelId="{DF81DB58-2F49-4E61-B5B5-57ABC4088032}" type="presOf" srcId="{39F8B381-5807-488E-AC22-73DD4140ED4A}" destId="{71045F8C-00FA-488E-A7BD-E2E6753D979D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6943CE5E-F317-411E-83BD-E1908F0758A6}" type="presOf" srcId="{019433A1-1324-4DE1-9E6F-32B851095F74}" destId="{E7297F21-D4FD-4A41-AE58-814D01A6B5E7}" srcOrd="1" destOrd="0" presId="urn:microsoft.com/office/officeart/2005/8/layout/target3"/>
    <dgm:cxn modelId="{854F2F13-919D-4913-8EDC-CADA48225115}" type="presOf" srcId="{FBBFC3EA-9D9D-4F3A-BEA6-9C2C0E46BF20}" destId="{643EA938-EDE0-4533-ACCC-D2BD6F3A527C}" srcOrd="0" destOrd="0" presId="urn:microsoft.com/office/officeart/2005/8/layout/target3"/>
    <dgm:cxn modelId="{E203A3E9-54DF-4E1E-B46F-0864D799F43C}" type="presOf" srcId="{C73C7642-F245-4585-8F88-243F9FAEF6CA}" destId="{AA41A67C-3D3F-4AE9-9E0F-5D7F7BB2E74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BBD42766-E2E8-46CE-9021-00A1D1024D66}" type="presOf" srcId="{EBC41103-E2E5-4D48-9B4B-425520D3D098}" destId="{50C2F88D-8688-44C2-A854-691F34009D3B}" srcOrd="0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F5CF6D89-3246-489B-A74A-600DE9954D05}" type="presOf" srcId="{DAEA276B-ECF9-46F6-A7D3-4693B2D32BC4}" destId="{CDED6FE3-AD8F-4ACC-B6B8-710EDDD97598}" srcOrd="0" destOrd="0" presId="urn:microsoft.com/office/officeart/2005/8/layout/target3"/>
    <dgm:cxn modelId="{C3B5A8E3-D184-433E-B568-B92788C23FD1}" type="presOf" srcId="{FBBFC3EA-9D9D-4F3A-BEA6-9C2C0E46BF20}" destId="{832BF48F-0145-4429-9E02-8FCA946CCE9E}" srcOrd="1" destOrd="0" presId="urn:microsoft.com/office/officeart/2005/8/layout/target3"/>
    <dgm:cxn modelId="{930096EB-019C-4768-A19B-4BECCB4D2A3E}" type="presParOf" srcId="{71045F8C-00FA-488E-A7BD-E2E6753D979D}" destId="{3577EC6B-C980-4F34-8C69-4365E7B8FC8C}" srcOrd="0" destOrd="0" presId="urn:microsoft.com/office/officeart/2005/8/layout/target3"/>
    <dgm:cxn modelId="{FB320B7F-DAF3-410C-9E3A-A2A627BBECD3}" type="presParOf" srcId="{71045F8C-00FA-488E-A7BD-E2E6753D979D}" destId="{6940EB87-DC1D-4BC3-9408-9AC2E1FFC039}" srcOrd="1" destOrd="0" presId="urn:microsoft.com/office/officeart/2005/8/layout/target3"/>
    <dgm:cxn modelId="{4149C1CF-CD36-4223-9416-AF21986C70D0}" type="presParOf" srcId="{71045F8C-00FA-488E-A7BD-E2E6753D979D}" destId="{BC35EE03-4121-4EF9-923D-7CB6D30D358D}" srcOrd="2" destOrd="0" presId="urn:microsoft.com/office/officeart/2005/8/layout/target3"/>
    <dgm:cxn modelId="{DEBE89DD-0936-46AB-8443-8F73C6BDCAE2}" type="presParOf" srcId="{71045F8C-00FA-488E-A7BD-E2E6753D979D}" destId="{C95EEA27-3CBF-4645-A92D-9D8AF5C1CBFC}" srcOrd="3" destOrd="0" presId="urn:microsoft.com/office/officeart/2005/8/layout/target3"/>
    <dgm:cxn modelId="{7FBFF7E7-6323-41DF-B2DF-BD5871DBA83F}" type="presParOf" srcId="{71045F8C-00FA-488E-A7BD-E2E6753D979D}" destId="{851BB866-B6AE-4566-893F-4C635BA974FC}" srcOrd="4" destOrd="0" presId="urn:microsoft.com/office/officeart/2005/8/layout/target3"/>
    <dgm:cxn modelId="{03EBFFE1-4E52-4477-8696-5FC25FF6F83E}" type="presParOf" srcId="{71045F8C-00FA-488E-A7BD-E2E6753D979D}" destId="{643EA938-EDE0-4533-ACCC-D2BD6F3A527C}" srcOrd="5" destOrd="0" presId="urn:microsoft.com/office/officeart/2005/8/layout/target3"/>
    <dgm:cxn modelId="{06494924-456F-417F-B656-5798DFD40471}" type="presParOf" srcId="{71045F8C-00FA-488E-A7BD-E2E6753D979D}" destId="{92F31B18-D66D-4CC7-89B9-378928DE877D}" srcOrd="6" destOrd="0" presId="urn:microsoft.com/office/officeart/2005/8/layout/target3"/>
    <dgm:cxn modelId="{E6DEAB7B-BFF7-4C1E-8031-BCF10359E7F0}" type="presParOf" srcId="{71045F8C-00FA-488E-A7BD-E2E6753D979D}" destId="{902074E1-B931-4618-97F1-FADBE82E9C3C}" srcOrd="7" destOrd="0" presId="urn:microsoft.com/office/officeart/2005/8/layout/target3"/>
    <dgm:cxn modelId="{70D28B45-4BA6-4BA2-B519-ADC7053E5493}" type="presParOf" srcId="{71045F8C-00FA-488E-A7BD-E2E6753D979D}" destId="{A3817367-F2BC-482F-8832-FA00B51DCCF3}" srcOrd="8" destOrd="0" presId="urn:microsoft.com/office/officeart/2005/8/layout/target3"/>
    <dgm:cxn modelId="{90CE0A2A-8577-4727-9858-BDC5507370FF}" type="presParOf" srcId="{71045F8C-00FA-488E-A7BD-E2E6753D979D}" destId="{626ABFF6-56C8-4386-B662-68EC364EED9D}" srcOrd="9" destOrd="0" presId="urn:microsoft.com/office/officeart/2005/8/layout/target3"/>
    <dgm:cxn modelId="{56495646-9BD4-4AFC-90EE-C557BAF979E4}" type="presParOf" srcId="{71045F8C-00FA-488E-A7BD-E2E6753D979D}" destId="{6DB11F1C-D028-4800-9625-6611CA9DE6D4}" srcOrd="10" destOrd="0" presId="urn:microsoft.com/office/officeart/2005/8/layout/target3"/>
    <dgm:cxn modelId="{21DCE72F-FFE8-424E-9B7E-D2B1C8CA3CCA}" type="presParOf" srcId="{71045F8C-00FA-488E-A7BD-E2E6753D979D}" destId="{CDED6FE3-AD8F-4ACC-B6B8-710EDDD97598}" srcOrd="11" destOrd="0" presId="urn:microsoft.com/office/officeart/2005/8/layout/target3"/>
    <dgm:cxn modelId="{4D93C06D-98B2-400E-A033-05DF5674FB8D}" type="presParOf" srcId="{71045F8C-00FA-488E-A7BD-E2E6753D979D}" destId="{397AC6D7-84A6-4150-958F-83C92D9ACF38}" srcOrd="12" destOrd="0" presId="urn:microsoft.com/office/officeart/2005/8/layout/target3"/>
    <dgm:cxn modelId="{FA4893AA-1970-40BC-BD45-4299C3AF3F73}" type="presParOf" srcId="{71045F8C-00FA-488E-A7BD-E2E6753D979D}" destId="{D7419528-33A6-416D-9E64-B3F7915C5149}" srcOrd="13" destOrd="0" presId="urn:microsoft.com/office/officeart/2005/8/layout/target3"/>
    <dgm:cxn modelId="{811E029C-002C-4CAF-B0B3-C075141B5C7F}" type="presParOf" srcId="{71045F8C-00FA-488E-A7BD-E2E6753D979D}" destId="{97289DF2-90F4-4EC2-A9FC-633B00BAB610}" srcOrd="14" destOrd="0" presId="urn:microsoft.com/office/officeart/2005/8/layout/target3"/>
    <dgm:cxn modelId="{CAB7AF6F-D52D-46F6-B099-F82CD55C6E68}" type="presParOf" srcId="{71045F8C-00FA-488E-A7BD-E2E6753D979D}" destId="{234EBA9D-95B4-4C20-A84E-6F65F1085DC6}" srcOrd="15" destOrd="0" presId="urn:microsoft.com/office/officeart/2005/8/layout/target3"/>
    <dgm:cxn modelId="{72958F19-CA6B-499B-A8E4-DF730F14F070}" type="presParOf" srcId="{71045F8C-00FA-488E-A7BD-E2E6753D979D}" destId="{12255512-213F-41DF-90A6-8B4CD74A2B52}" srcOrd="16" destOrd="0" presId="urn:microsoft.com/office/officeart/2005/8/layout/target3"/>
    <dgm:cxn modelId="{54A931AF-BEB3-4B70-95E8-73B935399AA4}" type="presParOf" srcId="{71045F8C-00FA-488E-A7BD-E2E6753D979D}" destId="{50C2F88D-8688-44C2-A854-691F34009D3B}" srcOrd="17" destOrd="0" presId="urn:microsoft.com/office/officeart/2005/8/layout/target3"/>
    <dgm:cxn modelId="{E358CB6A-8C6F-4F9C-9CEA-846845D76D1F}" type="presParOf" srcId="{71045F8C-00FA-488E-A7BD-E2E6753D979D}" destId="{4D19AB04-24FA-40C2-B203-52AE3D15E171}" srcOrd="18" destOrd="0" presId="urn:microsoft.com/office/officeart/2005/8/layout/target3"/>
    <dgm:cxn modelId="{25302E03-633C-4DB4-A706-82092F2886D4}" type="presParOf" srcId="{71045F8C-00FA-488E-A7BD-E2E6753D979D}" destId="{832BF48F-0145-4429-9E02-8FCA946CCE9E}" srcOrd="19" destOrd="0" presId="urn:microsoft.com/office/officeart/2005/8/layout/target3"/>
    <dgm:cxn modelId="{2DCED8D2-43F5-4725-B94B-0D6E0F67C984}" type="presParOf" srcId="{71045F8C-00FA-488E-A7BD-E2E6753D979D}" destId="{E7297F21-D4FD-4A41-AE58-814D01A6B5E7}" srcOrd="20" destOrd="0" presId="urn:microsoft.com/office/officeart/2005/8/layout/target3"/>
    <dgm:cxn modelId="{B865C149-CECD-4C5B-AE86-E68F5CA5A88C}" type="presParOf" srcId="{71045F8C-00FA-488E-A7BD-E2E6753D979D}" destId="{F69A1436-182C-465B-AD7F-FE48E0C090C1}" srcOrd="21" destOrd="0" presId="urn:microsoft.com/office/officeart/2005/8/layout/target3"/>
    <dgm:cxn modelId="{ADBA61B5-6716-40A7-B94A-03063B65FF5E}" type="presParOf" srcId="{71045F8C-00FA-488E-A7BD-E2E6753D979D}" destId="{AA41A67C-3D3F-4AE9-9E0F-5D7F7BB2E741}" srcOrd="22" destOrd="0" presId="urn:microsoft.com/office/officeart/2005/8/layout/target3"/>
    <dgm:cxn modelId="{8B1B5536-AD0D-458C-BA64-2CDCA6DD246E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Autor: </a:t>
          </a:r>
          <a:r>
            <a:rPr lang="cs-CZ" sz="1400" kern="1200" dirty="0" smtClean="0"/>
            <a:t> Mgr. Radmila Uzlíková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</a:t>
          </a:r>
          <a:r>
            <a:rPr lang="cs-CZ" sz="1400" kern="1200"/>
            <a:t>: </a:t>
          </a:r>
          <a:r>
            <a:rPr lang="cs-CZ" sz="1400" kern="1200" smtClean="0"/>
            <a:t>VY_32_INOVACE_09_OVOCE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Prvouka  pro  2. 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smtClean="0"/>
            <a:t>: OVOCE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56715C-D1E8-49C3-A2EB-D8551CAF938E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61F719-B25C-43D4-82D2-6E05967864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56035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0B2F25-4934-419A-9596-25F0B9FD0B17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32045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0A3BD-7077-412A-A766-25E5E59BF5F2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62E44-B002-4BD4-8A32-C2A57D2C75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00620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0A3BD-7077-412A-A766-25E5E59BF5F2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62E44-B002-4BD4-8A32-C2A57D2C75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4275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0A3BD-7077-412A-A766-25E5E59BF5F2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62E44-B002-4BD4-8A32-C2A57D2C75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97472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0A3BD-7077-412A-A766-25E5E59BF5F2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62E44-B002-4BD4-8A32-C2A57D2C75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71750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0A3BD-7077-412A-A766-25E5E59BF5F2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62E44-B002-4BD4-8A32-C2A57D2C75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0923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0A3BD-7077-412A-A766-25E5E59BF5F2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62E44-B002-4BD4-8A32-C2A57D2C75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1632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0A3BD-7077-412A-A766-25E5E59BF5F2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62E44-B002-4BD4-8A32-C2A57D2C75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73343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0A3BD-7077-412A-A766-25E5E59BF5F2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62E44-B002-4BD4-8A32-C2A57D2C75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60303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0A3BD-7077-412A-A766-25E5E59BF5F2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62E44-B002-4BD4-8A32-C2A57D2C75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8032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0A3BD-7077-412A-A766-25E5E59BF5F2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62E44-B002-4BD4-8A32-C2A57D2C75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7163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0A3BD-7077-412A-A766-25E5E59BF5F2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62E44-B002-4BD4-8A32-C2A57D2C75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38689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60A3BD-7077-412A-A766-25E5E59BF5F2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C62E44-B002-4BD4-8A32-C2A57D2C75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189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14.png"/><Relationship Id="rId7" Type="http://schemas.openxmlformats.org/officeDocument/2006/relationships/image" Target="../media/image17.wmf"/><Relationship Id="rId12" Type="http://schemas.openxmlformats.org/officeDocument/2006/relationships/image" Target="../media/image20.wm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wmf"/><Relationship Id="rId11" Type="http://schemas.openxmlformats.org/officeDocument/2006/relationships/image" Target="../media/image19.wmf"/><Relationship Id="rId5" Type="http://schemas.openxmlformats.org/officeDocument/2006/relationships/image" Target="../media/image16.wmf"/><Relationship Id="rId10" Type="http://schemas.openxmlformats.org/officeDocument/2006/relationships/image" Target="../media/image5.png"/><Relationship Id="rId4" Type="http://schemas.openxmlformats.org/officeDocument/2006/relationships/image" Target="../media/image15.wmf"/><Relationship Id="rId9" Type="http://schemas.openxmlformats.org/officeDocument/2006/relationships/image" Target="../media/image18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14.png"/><Relationship Id="rId7" Type="http://schemas.openxmlformats.org/officeDocument/2006/relationships/image" Target="../media/image17.wmf"/><Relationship Id="rId12" Type="http://schemas.openxmlformats.org/officeDocument/2006/relationships/image" Target="../media/image20.wm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wmf"/><Relationship Id="rId11" Type="http://schemas.openxmlformats.org/officeDocument/2006/relationships/image" Target="../media/image19.wmf"/><Relationship Id="rId5" Type="http://schemas.openxmlformats.org/officeDocument/2006/relationships/image" Target="../media/image16.wmf"/><Relationship Id="rId10" Type="http://schemas.openxmlformats.org/officeDocument/2006/relationships/image" Target="../media/image5.png"/><Relationship Id="rId4" Type="http://schemas.openxmlformats.org/officeDocument/2006/relationships/image" Target="../media/image15.wmf"/><Relationship Id="rId9" Type="http://schemas.openxmlformats.org/officeDocument/2006/relationships/image" Target="../media/image18.w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635780335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554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60113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0190488"/>
              </p:ext>
            </p:extLst>
          </p:nvPr>
        </p:nvGraphicFramePr>
        <p:xfrm>
          <a:off x="1115616" y="1916832"/>
          <a:ext cx="6984776" cy="3146648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088232"/>
                <a:gridCol w="4896544"/>
              </a:tblGrid>
              <a:tr h="405045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/>
                </a:tc>
              </a:tr>
              <a:tr h="531059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tabuli,</a:t>
                      </a:r>
                      <a:r>
                        <a:rPr lang="cs-CZ" baseline="0" dirty="0" smtClean="0"/>
                        <a:t> test</a:t>
                      </a:r>
                      <a:endParaRPr lang="cs-CZ" dirty="0"/>
                    </a:p>
                  </a:txBody>
                  <a:tcPr/>
                </a:tc>
              </a:tr>
              <a:tr h="405045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Fix na tabuli, učebnice, hnědá, modrá a zelená pastelka, vytisknutý test, pero, sešit</a:t>
                      </a:r>
                      <a:endParaRPr lang="cs-CZ" dirty="0"/>
                    </a:p>
                  </a:txBody>
                  <a:tcPr/>
                </a:tc>
              </a:tr>
              <a:tr h="656064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</a:t>
                      </a:r>
                      <a:r>
                        <a:rPr lang="cs-CZ" baseline="0" dirty="0" smtClean="0"/>
                        <a:t> podporuje aktivní zopakování učiva                 s využitím interaktivní tabule</a:t>
                      </a:r>
                      <a:endParaRPr lang="cs-CZ" dirty="0"/>
                    </a:p>
                  </a:txBody>
                  <a:tcPr/>
                </a:tc>
              </a:tr>
              <a:tr h="405045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</a:t>
                      </a:r>
                      <a:r>
                        <a:rPr lang="cs-CZ" baseline="0" dirty="0" smtClean="0"/>
                        <a:t>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Stranu</a:t>
                      </a:r>
                      <a:r>
                        <a:rPr lang="cs-CZ" baseline="0" dirty="0" smtClean="0"/>
                        <a:t> s názvem Pamatuj! si mohou žáci přepsat do sešitu, poslední list je určen ke skupinové práci nebo práci jednotlivce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6542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zlíková\AppData\Local\Microsoft\Windows\Temporary Internet Files\Content.IE5\A9R68WY4\MC90044170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92172">
            <a:off x="1993190" y="1693254"/>
            <a:ext cx="5040560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2781057" y="188640"/>
            <a:ext cx="3933577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10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OVOCE</a:t>
            </a:r>
            <a:endParaRPr lang="cs-CZ" sz="10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09719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26550" y="2749951"/>
            <a:ext cx="777686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u="sng" dirty="0" smtClean="0">
                <a:solidFill>
                  <a:srgbClr val="FF0000"/>
                </a:solidFill>
              </a:rPr>
              <a:t>PAMATUJ!</a:t>
            </a:r>
            <a:endParaRPr lang="cs-CZ" sz="3600" b="1" u="sng" dirty="0">
              <a:solidFill>
                <a:srgbClr val="FF0000"/>
              </a:solidFill>
            </a:endParaRPr>
          </a:p>
          <a:p>
            <a:r>
              <a:rPr lang="cs-CZ" sz="3600" b="1" u="sng" dirty="0" smtClean="0"/>
              <a:t>Ovoce </a:t>
            </a:r>
            <a:r>
              <a:rPr lang="cs-CZ" sz="3600" b="1" dirty="0" smtClean="0"/>
              <a:t> roste na ovocných stromech a keřích. Dělí se na </a:t>
            </a:r>
            <a:r>
              <a:rPr lang="cs-CZ" sz="3600" b="1" u="sng" dirty="0" smtClean="0"/>
              <a:t>peckovice </a:t>
            </a:r>
            <a:r>
              <a:rPr lang="cs-CZ" sz="3600" b="1" dirty="0" smtClean="0"/>
              <a:t>(třešně),</a:t>
            </a:r>
            <a:r>
              <a:rPr lang="cs-CZ" sz="3600" b="1" u="sng" dirty="0" smtClean="0"/>
              <a:t> </a:t>
            </a:r>
            <a:r>
              <a:rPr lang="cs-CZ" sz="3600" b="1" dirty="0" smtClean="0"/>
              <a:t>malvice (hruška), </a:t>
            </a:r>
            <a:r>
              <a:rPr lang="cs-CZ" sz="3600" b="1" u="sng" dirty="0" smtClean="0"/>
              <a:t>bobule</a:t>
            </a:r>
            <a:r>
              <a:rPr lang="cs-CZ" sz="3600" b="1" dirty="0"/>
              <a:t> </a:t>
            </a:r>
            <a:r>
              <a:rPr lang="cs-CZ" sz="3600" b="1" dirty="0" smtClean="0"/>
              <a:t>(malina) a suché plody (ořech). Je zdravé. </a:t>
            </a:r>
            <a:endParaRPr lang="cs-CZ" sz="3600" b="1" dirty="0"/>
          </a:p>
        </p:txBody>
      </p:sp>
      <p:pic>
        <p:nvPicPr>
          <p:cNvPr id="2055" name="Picture 7" descr="C:\Users\Uzlíková\AppData\Local\Microsoft\Windows\Temporary Internet Files\Content.IE5\A9R68WY4\MC90035856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4684" y="390726"/>
            <a:ext cx="1118176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Uzlíková\AppData\Local\Microsoft\Windows\Temporary Internet Files\Content.IE5\2NC8W7KR\MP90040240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90726"/>
            <a:ext cx="864096" cy="1415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Uzlíková\AppData\Local\Microsoft\Windows\Temporary Internet Files\Content.IE5\A9R68WY4\MC900441719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96018"/>
            <a:ext cx="1310082" cy="1310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648290" y="2749951"/>
            <a:ext cx="7920880" cy="331236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9524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zlíková\AppData\Local\Microsoft\Windows\Temporary Internet Files\Content.IE5\2NC8W7KR\MP90043094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252881"/>
            <a:ext cx="4752528" cy="5383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 3"/>
          <p:cNvSpPr/>
          <p:nvPr/>
        </p:nvSpPr>
        <p:spPr>
          <a:xfrm>
            <a:off x="611560" y="548680"/>
            <a:ext cx="3024336" cy="144016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MALVICE</a:t>
            </a:r>
            <a:endParaRPr lang="cs-CZ" sz="4000" dirty="0">
              <a:solidFill>
                <a:schemeClr val="tx1"/>
              </a:solidFill>
            </a:endParaRPr>
          </a:p>
        </p:txBody>
      </p:sp>
      <p:cxnSp>
        <p:nvCxnSpPr>
          <p:cNvPr id="5" name="Přímá spojnice se šipkou 4"/>
          <p:cNvCxnSpPr/>
          <p:nvPr/>
        </p:nvCxnSpPr>
        <p:spPr>
          <a:xfrm flipH="1">
            <a:off x="5868144" y="2636912"/>
            <a:ext cx="792088" cy="576064"/>
          </a:xfrm>
          <a:prstGeom prst="straightConnector1">
            <a:avLst/>
          </a:prstGeom>
          <a:ln w="38100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V="1">
            <a:off x="3203848" y="4099738"/>
            <a:ext cx="1440160" cy="1489502"/>
          </a:xfrm>
          <a:prstGeom prst="straightConnector1">
            <a:avLst/>
          </a:prstGeom>
          <a:ln w="38100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H="1" flipV="1">
            <a:off x="4860032" y="4232610"/>
            <a:ext cx="3312368" cy="60486"/>
          </a:xfrm>
          <a:prstGeom prst="straightConnector1">
            <a:avLst/>
          </a:prstGeom>
          <a:ln w="38100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>
            <a:off x="1475656" y="4099738"/>
            <a:ext cx="2448272" cy="0"/>
          </a:xfrm>
          <a:prstGeom prst="straightConnector1">
            <a:avLst/>
          </a:prstGeom>
          <a:ln w="38100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 flipH="1">
            <a:off x="5416860" y="1710009"/>
            <a:ext cx="1207368" cy="880864"/>
          </a:xfrm>
          <a:prstGeom prst="straightConnector1">
            <a:avLst/>
          </a:prstGeom>
          <a:ln w="38100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ovéPole 26"/>
          <p:cNvSpPr txBox="1"/>
          <p:nvPr/>
        </p:nvSpPr>
        <p:spPr>
          <a:xfrm>
            <a:off x="6660232" y="1451938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STOPKA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6965032" y="3893521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     JÁDŘINEC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6660232" y="2452246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SLUPKA</a:t>
            </a: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2123728" y="5610963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JÁDRA</a:t>
            </a:r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107504" y="3730406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DUŽINA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3593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ál 1"/>
          <p:cNvSpPr/>
          <p:nvPr/>
        </p:nvSpPr>
        <p:spPr>
          <a:xfrm>
            <a:off x="755576" y="705146"/>
            <a:ext cx="2664296" cy="2232248"/>
          </a:xfrm>
          <a:prstGeom prst="ellipse">
            <a:avLst/>
          </a:prstGeom>
          <a:solidFill>
            <a:srgbClr val="FFF2C9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tx1"/>
                </a:solidFill>
              </a:rPr>
              <a:t>PECKOVICE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4098" name="Picture 2" descr="C:\Users\Uzlíková\AppData\Local\Microsoft\Windows\Temporary Internet Files\Content.IE5\KLJ41I51\MC90011272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780928"/>
            <a:ext cx="4079303" cy="2647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Přímá spojnice se šipkou 3"/>
          <p:cNvCxnSpPr/>
          <p:nvPr/>
        </p:nvCxnSpPr>
        <p:spPr>
          <a:xfrm flipH="1" flipV="1">
            <a:off x="6228184" y="3645024"/>
            <a:ext cx="2232248" cy="30243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6660232" y="1451938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STOPKA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965032" y="3893521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   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728719" y="600586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SLUPKA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03548" y="6190530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PECKA A V NÍ JÁDRO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7127776" y="3355295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DUŽINA</a:t>
            </a:r>
            <a:endParaRPr lang="cs-CZ" dirty="0"/>
          </a:p>
        </p:txBody>
      </p:sp>
      <p:cxnSp>
        <p:nvCxnSpPr>
          <p:cNvPr id="26" name="Přímá spojnice se šipkou 25"/>
          <p:cNvCxnSpPr/>
          <p:nvPr/>
        </p:nvCxnSpPr>
        <p:spPr>
          <a:xfrm flipV="1">
            <a:off x="1187624" y="4262853"/>
            <a:ext cx="2700300" cy="189707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 flipH="1">
            <a:off x="4788024" y="1677127"/>
            <a:ext cx="2089646" cy="1391833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>
            <a:stCxn id="22" idx="1"/>
          </p:cNvCxnSpPr>
          <p:nvPr/>
        </p:nvCxnSpPr>
        <p:spPr>
          <a:xfrm flipH="1" flipV="1">
            <a:off x="5796136" y="5301208"/>
            <a:ext cx="932583" cy="88932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0170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ál 1"/>
          <p:cNvSpPr/>
          <p:nvPr/>
        </p:nvSpPr>
        <p:spPr>
          <a:xfrm>
            <a:off x="395536" y="332656"/>
            <a:ext cx="2520280" cy="2592288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B050"/>
                </a:solidFill>
              </a:rPr>
              <a:t>BOBULE</a:t>
            </a:r>
            <a:endParaRPr lang="cs-CZ" sz="3600" dirty="0">
              <a:solidFill>
                <a:srgbClr val="00B050"/>
              </a:solidFill>
            </a:endParaRPr>
          </a:p>
        </p:txBody>
      </p:sp>
      <p:sp>
        <p:nvSpPr>
          <p:cNvPr id="3" name="Ovál 2"/>
          <p:cNvSpPr/>
          <p:nvPr/>
        </p:nvSpPr>
        <p:spPr>
          <a:xfrm>
            <a:off x="3923928" y="2636912"/>
            <a:ext cx="2930624" cy="2808312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5004048" y="3682008"/>
            <a:ext cx="93712" cy="72008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6084168" y="4365104"/>
            <a:ext cx="93712" cy="72008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6037312" y="3457600"/>
            <a:ext cx="93712" cy="72008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5389240" y="3261774"/>
            <a:ext cx="93712" cy="72008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4930225" y="4138319"/>
            <a:ext cx="93712" cy="72008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5792615" y="2986191"/>
            <a:ext cx="93712" cy="72008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5397442" y="4653136"/>
            <a:ext cx="93712" cy="72008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5338936" y="5013176"/>
            <a:ext cx="93712" cy="72008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5409202" y="4149080"/>
            <a:ext cx="93712" cy="72008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6588224" y="3969060"/>
            <a:ext cx="93712" cy="72008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5796136" y="4869160"/>
            <a:ext cx="93712" cy="72008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4572000" y="4329100"/>
            <a:ext cx="93712" cy="72008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4895092" y="4739498"/>
            <a:ext cx="93712" cy="72008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4463081" y="3610000"/>
            <a:ext cx="93712" cy="72008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4895092" y="3068960"/>
            <a:ext cx="93712" cy="72008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0" name="Přímá spojnice 19"/>
          <p:cNvCxnSpPr/>
          <p:nvPr/>
        </p:nvCxnSpPr>
        <p:spPr>
          <a:xfrm flipV="1">
            <a:off x="5790129" y="1862481"/>
            <a:ext cx="457200" cy="792088"/>
          </a:xfrm>
          <a:prstGeom prst="line">
            <a:avLst/>
          </a:prstGeom>
          <a:ln w="5715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 flipH="1">
            <a:off x="6382108" y="2415988"/>
            <a:ext cx="792088" cy="576064"/>
          </a:xfrm>
          <a:prstGeom prst="straightConnector1">
            <a:avLst/>
          </a:prstGeom>
          <a:ln w="38100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 flipV="1">
            <a:off x="3195391" y="4340433"/>
            <a:ext cx="1440160" cy="1489502"/>
          </a:xfrm>
          <a:prstGeom prst="straightConnector1">
            <a:avLst/>
          </a:prstGeom>
          <a:ln w="38100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>
            <a:off x="1954560" y="4099738"/>
            <a:ext cx="2448272" cy="0"/>
          </a:xfrm>
          <a:prstGeom prst="straightConnector1">
            <a:avLst/>
          </a:prstGeom>
          <a:ln w="38100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/>
          <p:nvPr/>
        </p:nvCxnSpPr>
        <p:spPr>
          <a:xfrm flipH="1">
            <a:off x="6264188" y="1134036"/>
            <a:ext cx="1207368" cy="880864"/>
          </a:xfrm>
          <a:prstGeom prst="straightConnector1">
            <a:avLst/>
          </a:prstGeom>
          <a:ln w="38100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ovéPole 26"/>
          <p:cNvSpPr txBox="1"/>
          <p:nvPr/>
        </p:nvSpPr>
        <p:spPr>
          <a:xfrm>
            <a:off x="7164288" y="76470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STOPKA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7164288" y="2099428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SLUPKA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2123728" y="5610963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JÁDRA</a:t>
            </a: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647564" y="3915072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DUŽINA</a:t>
            </a:r>
            <a:endParaRPr lang="cs-CZ" dirty="0"/>
          </a:p>
        </p:txBody>
      </p:sp>
      <p:cxnSp>
        <p:nvCxnSpPr>
          <p:cNvPr id="32" name="Přímá spojnice se šipkou 31"/>
          <p:cNvCxnSpPr/>
          <p:nvPr/>
        </p:nvCxnSpPr>
        <p:spPr>
          <a:xfrm flipV="1">
            <a:off x="3275856" y="4138319"/>
            <a:ext cx="2180202" cy="1657310"/>
          </a:xfrm>
          <a:prstGeom prst="straightConnector1">
            <a:avLst/>
          </a:prstGeom>
          <a:ln w="38100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se šipkou 38"/>
          <p:cNvCxnSpPr/>
          <p:nvPr/>
        </p:nvCxnSpPr>
        <p:spPr>
          <a:xfrm flipV="1">
            <a:off x="3195391" y="4007959"/>
            <a:ext cx="3483097" cy="1821976"/>
          </a:xfrm>
          <a:prstGeom prst="straightConnector1">
            <a:avLst/>
          </a:prstGeom>
          <a:ln w="38100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3569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ál 1"/>
          <p:cNvSpPr/>
          <p:nvPr/>
        </p:nvSpPr>
        <p:spPr>
          <a:xfrm>
            <a:off x="409743" y="722602"/>
            <a:ext cx="3024336" cy="1182035"/>
          </a:xfrm>
          <a:prstGeom prst="ellipse">
            <a:avLst/>
          </a:prstGeom>
          <a:solidFill>
            <a:srgbClr val="E6CEBC"/>
          </a:solidFill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592469" y="967534"/>
            <a:ext cx="30963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chemeClr val="accent6">
                    <a:lumMod val="50000"/>
                  </a:schemeClr>
                </a:solidFill>
              </a:rPr>
              <a:t>SUCHÝ PLOD</a:t>
            </a:r>
            <a:endParaRPr lang="cs-CZ" sz="40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27" name="Picture 3" descr="C:\Users\Uzlíková\AppData\Local\Microsoft\Windows\Temporary Internet Files\Content.IE5\A9R68WY4\MC90021537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2482" y="3683746"/>
            <a:ext cx="1056754" cy="746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zlíková\AppData\Local\Microsoft\Windows\Temporary Internet Files\Content.IE5\2NC8W7KR\MC90033126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4750" y="2060848"/>
            <a:ext cx="1818238" cy="1272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Uzlíková\AppData\Local\Microsoft\Windows\Temporary Internet Files\Content.IE5\2NC8W7KR\MC90021551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456966"/>
            <a:ext cx="1247451" cy="980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Uzlíková\AppData\Local\Microsoft\Windows\Temporary Internet Files\Content.IE5\A9R68WY4\MC900215520[2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1911" y="4493330"/>
            <a:ext cx="1766902" cy="118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Uzlíková\AppData\Local\Microsoft\Windows\Temporary Internet Files\Content.IE5\2NC8W7KR\MC90011272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75680">
            <a:off x="342156" y="5033911"/>
            <a:ext cx="2207770" cy="1029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 3"/>
          <p:cNvSpPr/>
          <p:nvPr/>
        </p:nvSpPr>
        <p:spPr>
          <a:xfrm>
            <a:off x="4554635" y="1040772"/>
            <a:ext cx="4032448" cy="3533653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467544" y="3212976"/>
            <a:ext cx="3351078" cy="3221937"/>
          </a:xfrm>
          <a:prstGeom prst="ellipse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6232699" y="1091370"/>
            <a:ext cx="22819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00B050"/>
                </a:solidFill>
              </a:rPr>
              <a:t>LUSK</a:t>
            </a:r>
            <a:endParaRPr lang="cs-CZ" sz="4800" dirty="0">
              <a:solidFill>
                <a:srgbClr val="00B05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180944" y="3437339"/>
            <a:ext cx="22819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chemeClr val="accent6">
                    <a:lumMod val="75000"/>
                  </a:schemeClr>
                </a:solidFill>
              </a:rPr>
              <a:t>OŘECH</a:t>
            </a:r>
            <a:endParaRPr lang="cs-CZ" sz="48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7989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755576" y="260648"/>
            <a:ext cx="7416824" cy="18002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971600" y="476672"/>
            <a:ext cx="69127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Označ správnou barvou </a:t>
            </a:r>
            <a:r>
              <a:rPr lang="cs-CZ" sz="3200" dirty="0" smtClean="0">
                <a:solidFill>
                  <a:srgbClr val="C00000"/>
                </a:solidFill>
              </a:rPr>
              <a:t>malvice</a:t>
            </a:r>
            <a:r>
              <a:rPr lang="cs-CZ" sz="3200" dirty="0" smtClean="0"/>
              <a:t>, </a:t>
            </a:r>
            <a:r>
              <a:rPr lang="cs-CZ" sz="3200" dirty="0" smtClean="0">
                <a:solidFill>
                  <a:srgbClr val="00B0F0"/>
                </a:solidFill>
              </a:rPr>
              <a:t>peckovice</a:t>
            </a:r>
            <a:r>
              <a:rPr lang="cs-CZ" sz="3200" dirty="0" smtClean="0"/>
              <a:t>, </a:t>
            </a:r>
            <a:r>
              <a:rPr lang="cs-CZ" sz="3200" dirty="0" smtClean="0">
                <a:solidFill>
                  <a:srgbClr val="00B050"/>
                </a:solidFill>
              </a:rPr>
              <a:t>bobule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pic>
        <p:nvPicPr>
          <p:cNvPr id="6146" name="Picture 2" descr="C:\Users\Uzlíková\AppData\Local\Microsoft\Windows\Temporary Internet Files\Content.IE5\KLJ41I51\MP90040525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7390" y="5123568"/>
            <a:ext cx="1486610" cy="1061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Uzlíková\AppData\Local\Microsoft\Windows\Temporary Internet Files\Content.IE5\A9R68WY4\MC900436899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259" y="2517592"/>
            <a:ext cx="8572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Uzlíková\AppData\Local\Microsoft\Windows\Temporary Internet Files\Content.IE5\4IS3LJ0J\MC90033126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5781" y="4028281"/>
            <a:ext cx="906101" cy="839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Uzlíková\AppData\Local\Microsoft\Windows\Temporary Internet Files\Content.IE5\2NC8W7KR\MC90042387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7639" y="4221089"/>
            <a:ext cx="744274" cy="935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Uzlíková\AppData\Local\Microsoft\Windows\Temporary Internet Files\Content.IE5\KLJ41I51\MC90035856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782737"/>
            <a:ext cx="936104" cy="1145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C:\Users\Uzlíková\AppData\Local\Microsoft\Windows\Temporary Internet Files\Content.IE5\KLJ41I51\MC90019354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3543" y="2517592"/>
            <a:ext cx="1030774" cy="1162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 descr="C:\Users\Uzlíková\AppData\Local\Microsoft\Windows\Temporary Internet Files\Content.IE5\4IS3LJ0J\MC900441708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3865" y="2458999"/>
            <a:ext cx="951745" cy="951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C:\Users\Uzlíková\AppData\Local\Microsoft\Windows\Temporary Internet Files\Content.IE5\2NC8W7KR\MC900215368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278" y="4112727"/>
            <a:ext cx="1068644" cy="1405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5" name="Picture 11" descr="C:\Users\Uzlíková\AppData\Local\Microsoft\Windows\Temporary Internet Files\Content.IE5\KLJ41I51\MC900441719[1]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5533" y="4867990"/>
            <a:ext cx="1317442" cy="1317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7" name="Picture 13" descr="C:\Users\Uzlíková\AppData\Local\Microsoft\Windows\Temporary Internet Files\Content.IE5\4IS3LJ0J\MC900193528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5086" y="5517901"/>
            <a:ext cx="1203504" cy="892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C:\Users\Uzlíková\AppData\Local\Microsoft\Windows\Temporary Internet Files\Content.IE5\4IS3LJ0J\MC900193404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095" y="2774339"/>
            <a:ext cx="1241681" cy="1034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8190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755576" y="260648"/>
            <a:ext cx="7416824" cy="18002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971600" y="476672"/>
            <a:ext cx="69127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Označ správnou barvou </a:t>
            </a:r>
            <a:r>
              <a:rPr lang="cs-CZ" sz="3200" dirty="0" smtClean="0">
                <a:solidFill>
                  <a:srgbClr val="C00000"/>
                </a:solidFill>
              </a:rPr>
              <a:t>malvice</a:t>
            </a:r>
            <a:r>
              <a:rPr lang="cs-CZ" sz="3200" dirty="0" smtClean="0"/>
              <a:t>, </a:t>
            </a:r>
            <a:r>
              <a:rPr lang="cs-CZ" sz="3200" dirty="0" smtClean="0">
                <a:solidFill>
                  <a:srgbClr val="00B0F0"/>
                </a:solidFill>
              </a:rPr>
              <a:t>peckovice</a:t>
            </a:r>
            <a:r>
              <a:rPr lang="cs-CZ" sz="3200" dirty="0" smtClean="0"/>
              <a:t>, </a:t>
            </a:r>
            <a:r>
              <a:rPr lang="cs-CZ" sz="3200" dirty="0" smtClean="0">
                <a:solidFill>
                  <a:srgbClr val="00B050"/>
                </a:solidFill>
              </a:rPr>
              <a:t>bobule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pic>
        <p:nvPicPr>
          <p:cNvPr id="6146" name="Picture 2" descr="C:\Users\Uzlíková\AppData\Local\Microsoft\Windows\Temporary Internet Files\Content.IE5\KLJ41I51\MP90040525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7390" y="5123568"/>
            <a:ext cx="1486610" cy="1061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Uzlíková\AppData\Local\Microsoft\Windows\Temporary Internet Files\Content.IE5\A9R68WY4\MC900436899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672" y="2454724"/>
            <a:ext cx="8572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Uzlíková\AppData\Local\Microsoft\Windows\Temporary Internet Files\Content.IE5\4IS3LJ0J\MC90033126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5781" y="4028281"/>
            <a:ext cx="906101" cy="839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Uzlíková\AppData\Local\Microsoft\Windows\Temporary Internet Files\Content.IE5\2NC8W7KR\MC90042387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7639" y="4221089"/>
            <a:ext cx="744274" cy="935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Uzlíková\AppData\Local\Microsoft\Windows\Temporary Internet Files\Content.IE5\KLJ41I51\MC90035856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782737"/>
            <a:ext cx="936104" cy="1145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C:\Users\Uzlíková\AppData\Local\Microsoft\Windows\Temporary Internet Files\Content.IE5\KLJ41I51\MC90019354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551990"/>
            <a:ext cx="1030774" cy="1162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 descr="C:\Users\Uzlíková\AppData\Local\Microsoft\Windows\Temporary Internet Files\Content.IE5\4IS3LJ0J\MC900441708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3865" y="2360229"/>
            <a:ext cx="951745" cy="951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C:\Users\Uzlíková\AppData\Local\Microsoft\Windows\Temporary Internet Files\Content.IE5\2NC8W7KR\MC900215368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278" y="4028281"/>
            <a:ext cx="1068644" cy="1405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5" name="Picture 11" descr="C:\Users\Uzlíková\AppData\Local\Microsoft\Windows\Temporary Internet Files\Content.IE5\KLJ41I51\MC900441719[1]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0595" y="4996907"/>
            <a:ext cx="1188525" cy="1188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7" name="Picture 13" descr="C:\Users\Uzlíková\AppData\Local\Microsoft\Windows\Temporary Internet Files\Content.IE5\4IS3LJ0J\MC900193528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5086" y="5517901"/>
            <a:ext cx="1203504" cy="892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C:\Users\Uzlíková\AppData\Local\Microsoft\Windows\Temporary Internet Files\Content.IE5\4IS3LJ0J\MC900193404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095" y="2774339"/>
            <a:ext cx="1241681" cy="1034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 1"/>
          <p:cNvSpPr/>
          <p:nvPr/>
        </p:nvSpPr>
        <p:spPr>
          <a:xfrm>
            <a:off x="559304" y="2321800"/>
            <a:ext cx="1204383" cy="1088943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1893086" y="5339745"/>
            <a:ext cx="1396233" cy="1248832"/>
          </a:xfrm>
          <a:prstGeom prst="ellipse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7351818" y="2667089"/>
            <a:ext cx="1396233" cy="1248832"/>
          </a:xfrm>
          <a:prstGeom prst="ellipse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4966742" y="4928114"/>
            <a:ext cx="1396233" cy="1248832"/>
          </a:xfrm>
          <a:prstGeom prst="ellipse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6162852" y="4064663"/>
            <a:ext cx="1396233" cy="1248832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7474283" y="5123568"/>
            <a:ext cx="1396233" cy="1248832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vál 20"/>
          <p:cNvSpPr/>
          <p:nvPr/>
        </p:nvSpPr>
        <p:spPr>
          <a:xfrm>
            <a:off x="3987310" y="3714274"/>
            <a:ext cx="1396233" cy="1248832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>
            <a:off x="5383543" y="2457594"/>
            <a:ext cx="1492713" cy="1351077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/>
          <p:cNvSpPr/>
          <p:nvPr/>
        </p:nvSpPr>
        <p:spPr>
          <a:xfrm>
            <a:off x="1955538" y="3653563"/>
            <a:ext cx="1526209" cy="1403724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vál 24"/>
          <p:cNvSpPr/>
          <p:nvPr/>
        </p:nvSpPr>
        <p:spPr>
          <a:xfrm>
            <a:off x="3071621" y="2321800"/>
            <a:ext cx="1356364" cy="1088944"/>
          </a:xfrm>
          <a:prstGeom prst="ellipse">
            <a:avLst/>
          </a:prstGeom>
          <a:noFill/>
          <a:ln w="38100">
            <a:solidFill>
              <a:srgbClr val="BB78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vál 26"/>
          <p:cNvSpPr/>
          <p:nvPr/>
        </p:nvSpPr>
        <p:spPr>
          <a:xfrm>
            <a:off x="107504" y="3915921"/>
            <a:ext cx="1674535" cy="1601980"/>
          </a:xfrm>
          <a:prstGeom prst="ellipse">
            <a:avLst/>
          </a:prstGeom>
          <a:noFill/>
          <a:ln w="38100">
            <a:solidFill>
              <a:srgbClr val="BB78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7610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82662" y="79673"/>
            <a:ext cx="55335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cs-CZ" dirty="0" smtClean="0">
              <a:solidFill>
                <a:prstClr val="black"/>
              </a:solidFill>
            </a:endParaRPr>
          </a:p>
          <a:p>
            <a:pPr lvl="0"/>
            <a:r>
              <a:rPr lang="cs-CZ" dirty="0" smtClean="0">
                <a:solidFill>
                  <a:prstClr val="black"/>
                </a:solidFill>
              </a:rPr>
              <a:t>Ilustrace</a:t>
            </a:r>
            <a:r>
              <a:rPr lang="cs-CZ" dirty="0">
                <a:solidFill>
                  <a:prstClr val="black"/>
                </a:solidFill>
              </a:rPr>
              <a:t>: </a:t>
            </a:r>
            <a:r>
              <a:rPr lang="cs-CZ" dirty="0" smtClean="0">
                <a:solidFill>
                  <a:prstClr val="black"/>
                </a:solidFill>
                <a:hlinkClick r:id="rId2"/>
              </a:rPr>
              <a:t>www.office.microsoft.com</a:t>
            </a:r>
            <a:endParaRPr lang="cs-CZ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996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199</Words>
  <Application>Microsoft Office PowerPoint</Application>
  <PresentationFormat>Předvádění na obrazovce (4:3)</PresentationFormat>
  <Paragraphs>45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Uzlíková</dc:creator>
  <cp:lastModifiedBy>Uzlíková</cp:lastModifiedBy>
  <cp:revision>17</cp:revision>
  <dcterms:created xsi:type="dcterms:W3CDTF">2012-07-24T09:08:31Z</dcterms:created>
  <dcterms:modified xsi:type="dcterms:W3CDTF">2013-01-05T21:26:26Z</dcterms:modified>
</cp:coreProperties>
</file>