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2" r:id="rId2"/>
    <p:sldId id="273" r:id="rId3"/>
    <p:sldId id="257" r:id="rId4"/>
    <p:sldId id="267" r:id="rId5"/>
    <p:sldId id="268" r:id="rId6"/>
    <p:sldId id="258" r:id="rId7"/>
    <p:sldId id="262" r:id="rId8"/>
    <p:sldId id="264" r:id="rId9"/>
    <p:sldId id="260" r:id="rId10"/>
    <p:sldId id="271" r:id="rId11"/>
    <p:sldId id="259" r:id="rId12"/>
    <p:sldId id="265" r:id="rId13"/>
    <p:sldId id="270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EAF2"/>
    <a:srgbClr val="E9EF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1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VY_32_INOVACE_13_DOPRAVA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DOPRAVA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0FB87D-B54C-4172-9A1D-313AA55FE51E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EA55556-1CC7-4B1F-93EF-FCDC32C7507C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14F9E8B-9F85-4CA2-B86A-835F802976D1}" type="presOf" srcId="{DAEA276B-ECF9-46F6-A7D3-4693B2D32BC4}" destId="{CDED6FE3-AD8F-4ACC-B6B8-710EDDD97598}" srcOrd="0" destOrd="0" presId="urn:microsoft.com/office/officeart/2005/8/layout/target3"/>
    <dgm:cxn modelId="{B7A9863E-ED07-4505-9E1A-6DA62A51B256}" type="presOf" srcId="{EBC41103-E2E5-4D48-9B4B-425520D3D098}" destId="{50C2F88D-8688-44C2-A854-691F34009D3B}" srcOrd="0" destOrd="0" presId="urn:microsoft.com/office/officeart/2005/8/layout/target3"/>
    <dgm:cxn modelId="{656750EF-17F1-45B6-B130-DBCA083DEA08}" type="presOf" srcId="{FBBFC3EA-9D9D-4F3A-BEA6-9C2C0E46BF20}" destId="{643EA938-EDE0-4533-ACCC-D2BD6F3A527C}" srcOrd="0" destOrd="0" presId="urn:microsoft.com/office/officeart/2005/8/layout/target3"/>
    <dgm:cxn modelId="{9495E420-A883-4EA2-9F0E-BF684E94CE80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891B1E4-F9D0-4C93-80A1-68607123F624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842FA6E-FACE-4FA2-A99C-7A0BF8D7E691}" type="presOf" srcId="{019433A1-1324-4DE1-9E6F-32B851095F74}" destId="{A3817367-F2BC-482F-8832-FA00B51DCCF3}" srcOrd="0" destOrd="0" presId="urn:microsoft.com/office/officeart/2005/8/layout/target3"/>
    <dgm:cxn modelId="{08F25D7E-9AF8-4922-A0B0-69A6ED3B04D9}" type="presOf" srcId="{EBC41103-E2E5-4D48-9B4B-425520D3D098}" destId="{F969C235-9271-4D34-B740-D627A121CAD0}" srcOrd="1" destOrd="0" presId="urn:microsoft.com/office/officeart/2005/8/layout/target3"/>
    <dgm:cxn modelId="{2C24E916-D495-4D2F-99B0-408C20565DC9}" type="presOf" srcId="{39F8B381-5807-488E-AC22-73DD4140ED4A}" destId="{71045F8C-00FA-488E-A7BD-E2E6753D979D}" srcOrd="0" destOrd="0" presId="urn:microsoft.com/office/officeart/2005/8/layout/target3"/>
    <dgm:cxn modelId="{33FA0577-8EC8-4E9A-8D35-92390C56A804}" type="presOf" srcId="{445C7998-7549-48B0-BD68-D4F0167F02E5}" destId="{4D19AB04-24FA-40C2-B203-52AE3D15E171}" srcOrd="1" destOrd="0" presId="urn:microsoft.com/office/officeart/2005/8/layout/target3"/>
    <dgm:cxn modelId="{70F51E8B-83DB-4B28-9F24-C2D051DCE12B}" type="presOf" srcId="{C73C7642-F245-4585-8F88-243F9FAEF6CA}" destId="{97289DF2-90F4-4EC2-A9FC-633B00BAB610}" srcOrd="0" destOrd="0" presId="urn:microsoft.com/office/officeart/2005/8/layout/target3"/>
    <dgm:cxn modelId="{4F76C7D0-DC58-4028-806B-EEB159B14ED0}" type="presOf" srcId="{C73C7642-F245-4585-8F88-243F9FAEF6CA}" destId="{AA41A67C-3D3F-4AE9-9E0F-5D7F7BB2E741}" srcOrd="1" destOrd="0" presId="urn:microsoft.com/office/officeart/2005/8/layout/target3"/>
    <dgm:cxn modelId="{A2E188F3-E40D-47FB-BB09-71689971EA94}" type="presParOf" srcId="{71045F8C-00FA-488E-A7BD-E2E6753D979D}" destId="{3577EC6B-C980-4F34-8C69-4365E7B8FC8C}" srcOrd="0" destOrd="0" presId="urn:microsoft.com/office/officeart/2005/8/layout/target3"/>
    <dgm:cxn modelId="{0FC5FD6B-E8D7-4FFA-A6CE-13F7C76766EA}" type="presParOf" srcId="{71045F8C-00FA-488E-A7BD-E2E6753D979D}" destId="{6940EB87-DC1D-4BC3-9408-9AC2E1FFC039}" srcOrd="1" destOrd="0" presId="urn:microsoft.com/office/officeart/2005/8/layout/target3"/>
    <dgm:cxn modelId="{2F632E02-3795-4B7B-B8A9-43380B877416}" type="presParOf" srcId="{71045F8C-00FA-488E-A7BD-E2E6753D979D}" destId="{BC35EE03-4121-4EF9-923D-7CB6D30D358D}" srcOrd="2" destOrd="0" presId="urn:microsoft.com/office/officeart/2005/8/layout/target3"/>
    <dgm:cxn modelId="{B5EAD33F-C7A3-4FFE-8ABE-71DBD0BC5D8F}" type="presParOf" srcId="{71045F8C-00FA-488E-A7BD-E2E6753D979D}" destId="{C95EEA27-3CBF-4645-A92D-9D8AF5C1CBFC}" srcOrd="3" destOrd="0" presId="urn:microsoft.com/office/officeart/2005/8/layout/target3"/>
    <dgm:cxn modelId="{07D1739D-DAF0-438C-A77C-98159D11BF06}" type="presParOf" srcId="{71045F8C-00FA-488E-A7BD-E2E6753D979D}" destId="{851BB866-B6AE-4566-893F-4C635BA974FC}" srcOrd="4" destOrd="0" presId="urn:microsoft.com/office/officeart/2005/8/layout/target3"/>
    <dgm:cxn modelId="{5F75997B-2BB5-4D33-99A0-CEF4A0C3873A}" type="presParOf" srcId="{71045F8C-00FA-488E-A7BD-E2E6753D979D}" destId="{643EA938-EDE0-4533-ACCC-D2BD6F3A527C}" srcOrd="5" destOrd="0" presId="urn:microsoft.com/office/officeart/2005/8/layout/target3"/>
    <dgm:cxn modelId="{67C34047-9E94-422F-A5FE-95E6BFDE663C}" type="presParOf" srcId="{71045F8C-00FA-488E-A7BD-E2E6753D979D}" destId="{92F31B18-D66D-4CC7-89B9-378928DE877D}" srcOrd="6" destOrd="0" presId="urn:microsoft.com/office/officeart/2005/8/layout/target3"/>
    <dgm:cxn modelId="{FA3BB352-03E8-4BEF-9A50-EF6634EBF432}" type="presParOf" srcId="{71045F8C-00FA-488E-A7BD-E2E6753D979D}" destId="{902074E1-B931-4618-97F1-FADBE82E9C3C}" srcOrd="7" destOrd="0" presId="urn:microsoft.com/office/officeart/2005/8/layout/target3"/>
    <dgm:cxn modelId="{FE69365B-C47E-4D9F-A06E-F17CA34EC181}" type="presParOf" srcId="{71045F8C-00FA-488E-A7BD-E2E6753D979D}" destId="{A3817367-F2BC-482F-8832-FA00B51DCCF3}" srcOrd="8" destOrd="0" presId="urn:microsoft.com/office/officeart/2005/8/layout/target3"/>
    <dgm:cxn modelId="{8FD2FB60-4D27-45C7-8811-60A39996664F}" type="presParOf" srcId="{71045F8C-00FA-488E-A7BD-E2E6753D979D}" destId="{626ABFF6-56C8-4386-B662-68EC364EED9D}" srcOrd="9" destOrd="0" presId="urn:microsoft.com/office/officeart/2005/8/layout/target3"/>
    <dgm:cxn modelId="{2369B981-4361-4409-A72E-C482AC06CDC5}" type="presParOf" srcId="{71045F8C-00FA-488E-A7BD-E2E6753D979D}" destId="{6DB11F1C-D028-4800-9625-6611CA9DE6D4}" srcOrd="10" destOrd="0" presId="urn:microsoft.com/office/officeart/2005/8/layout/target3"/>
    <dgm:cxn modelId="{3948D893-62D2-450B-B4DB-27B0C9AAC423}" type="presParOf" srcId="{71045F8C-00FA-488E-A7BD-E2E6753D979D}" destId="{CDED6FE3-AD8F-4ACC-B6B8-710EDDD97598}" srcOrd="11" destOrd="0" presId="urn:microsoft.com/office/officeart/2005/8/layout/target3"/>
    <dgm:cxn modelId="{FF440F09-FE97-4E68-8542-40ECB76A7906}" type="presParOf" srcId="{71045F8C-00FA-488E-A7BD-E2E6753D979D}" destId="{397AC6D7-84A6-4150-958F-83C92D9ACF38}" srcOrd="12" destOrd="0" presId="urn:microsoft.com/office/officeart/2005/8/layout/target3"/>
    <dgm:cxn modelId="{B773E8BF-8E47-4E1C-BE05-AC790072D484}" type="presParOf" srcId="{71045F8C-00FA-488E-A7BD-E2E6753D979D}" destId="{D7419528-33A6-416D-9E64-B3F7915C5149}" srcOrd="13" destOrd="0" presId="urn:microsoft.com/office/officeart/2005/8/layout/target3"/>
    <dgm:cxn modelId="{663B1AEA-ADC2-49B0-B20D-6F99D70466D8}" type="presParOf" srcId="{71045F8C-00FA-488E-A7BD-E2E6753D979D}" destId="{97289DF2-90F4-4EC2-A9FC-633B00BAB610}" srcOrd="14" destOrd="0" presId="urn:microsoft.com/office/officeart/2005/8/layout/target3"/>
    <dgm:cxn modelId="{5E2FF820-6DCA-4279-9EA6-9B81BB28E62C}" type="presParOf" srcId="{71045F8C-00FA-488E-A7BD-E2E6753D979D}" destId="{234EBA9D-95B4-4C20-A84E-6F65F1085DC6}" srcOrd="15" destOrd="0" presId="urn:microsoft.com/office/officeart/2005/8/layout/target3"/>
    <dgm:cxn modelId="{C36C4175-7D18-4329-9357-49F01CCECC26}" type="presParOf" srcId="{71045F8C-00FA-488E-A7BD-E2E6753D979D}" destId="{12255512-213F-41DF-90A6-8B4CD74A2B52}" srcOrd="16" destOrd="0" presId="urn:microsoft.com/office/officeart/2005/8/layout/target3"/>
    <dgm:cxn modelId="{6620451A-FACF-483F-B13B-D2D0A6815AE7}" type="presParOf" srcId="{71045F8C-00FA-488E-A7BD-E2E6753D979D}" destId="{50C2F88D-8688-44C2-A854-691F34009D3B}" srcOrd="17" destOrd="0" presId="urn:microsoft.com/office/officeart/2005/8/layout/target3"/>
    <dgm:cxn modelId="{D47132C9-56E6-4214-AFD8-BF674802D3EA}" type="presParOf" srcId="{71045F8C-00FA-488E-A7BD-E2E6753D979D}" destId="{4D19AB04-24FA-40C2-B203-52AE3D15E171}" srcOrd="18" destOrd="0" presId="urn:microsoft.com/office/officeart/2005/8/layout/target3"/>
    <dgm:cxn modelId="{4E851CF4-7672-437C-974D-539CE5163F32}" type="presParOf" srcId="{71045F8C-00FA-488E-A7BD-E2E6753D979D}" destId="{832BF48F-0145-4429-9E02-8FCA946CCE9E}" srcOrd="19" destOrd="0" presId="urn:microsoft.com/office/officeart/2005/8/layout/target3"/>
    <dgm:cxn modelId="{754BE78D-A4E3-48D0-8DF8-AB4128CDD0E4}" type="presParOf" srcId="{71045F8C-00FA-488E-A7BD-E2E6753D979D}" destId="{E7297F21-D4FD-4A41-AE58-814D01A6B5E7}" srcOrd="20" destOrd="0" presId="urn:microsoft.com/office/officeart/2005/8/layout/target3"/>
    <dgm:cxn modelId="{C35A110A-C790-49BA-98D4-2A3D14B74BBC}" type="presParOf" srcId="{71045F8C-00FA-488E-A7BD-E2E6753D979D}" destId="{F69A1436-182C-465B-AD7F-FE48E0C090C1}" srcOrd="21" destOrd="0" presId="urn:microsoft.com/office/officeart/2005/8/layout/target3"/>
    <dgm:cxn modelId="{6F84DCC4-8E4A-4CD7-BD7B-9D4A06EAE9A8}" type="presParOf" srcId="{71045F8C-00FA-488E-A7BD-E2E6753D979D}" destId="{AA41A67C-3D3F-4AE9-9E0F-5D7F7BB2E741}" srcOrd="22" destOrd="0" presId="urn:microsoft.com/office/officeart/2005/8/layout/target3"/>
    <dgm:cxn modelId="{654D48EB-14A1-4177-99B5-0B3DF861EB5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VY_32_INOVACE_13_DOPRAVA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DOPRAVA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FC0A55-BE68-4A0F-A150-AF0616AF177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4371E-B068-43C3-9FFC-A66EBD9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680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892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948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817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690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83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699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592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890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95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29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931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0D72DB-C9AB-4192-8EBB-EF12F0FA9ED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51259-29D1-48A8-9357-852B63305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170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5.gif"/><Relationship Id="rId7" Type="http://schemas.openxmlformats.org/officeDocument/2006/relationships/image" Target="../media/image10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2.wmf"/><Relationship Id="rId18" Type="http://schemas.openxmlformats.org/officeDocument/2006/relationships/image" Target="../media/image27.jpeg"/><Relationship Id="rId3" Type="http://schemas.openxmlformats.org/officeDocument/2006/relationships/image" Target="../media/image8.wmf"/><Relationship Id="rId7" Type="http://schemas.openxmlformats.org/officeDocument/2006/relationships/image" Target="../media/image10.wmf"/><Relationship Id="rId12" Type="http://schemas.openxmlformats.org/officeDocument/2006/relationships/image" Target="../media/image21.wmf"/><Relationship Id="rId17" Type="http://schemas.openxmlformats.org/officeDocument/2006/relationships/image" Target="../media/image26.png"/><Relationship Id="rId2" Type="http://schemas.openxmlformats.org/officeDocument/2006/relationships/image" Target="../media/image13.wmf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11" Type="http://schemas.openxmlformats.org/officeDocument/2006/relationships/image" Target="../media/image20.wmf"/><Relationship Id="rId5" Type="http://schemas.openxmlformats.org/officeDocument/2006/relationships/image" Target="../media/image15.wmf"/><Relationship Id="rId15" Type="http://schemas.openxmlformats.org/officeDocument/2006/relationships/image" Target="../media/image24.wmf"/><Relationship Id="rId10" Type="http://schemas.openxmlformats.org/officeDocument/2006/relationships/image" Target="../media/image19.wmf"/><Relationship Id="rId19" Type="http://schemas.openxmlformats.org/officeDocument/2006/relationships/image" Target="../media/image28.wmf"/><Relationship Id="rId4" Type="http://schemas.openxmlformats.org/officeDocument/2006/relationships/image" Target="../media/image14.wmf"/><Relationship Id="rId9" Type="http://schemas.openxmlformats.org/officeDocument/2006/relationships/image" Target="../media/image18.wmf"/><Relationship Id="rId1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12" Type="http://schemas.openxmlformats.org/officeDocument/2006/relationships/image" Target="../media/image42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wmf"/><Relationship Id="rId11" Type="http://schemas.openxmlformats.org/officeDocument/2006/relationships/image" Target="../media/image41.wmf"/><Relationship Id="rId5" Type="http://schemas.openxmlformats.org/officeDocument/2006/relationships/image" Target="../media/image35.wmf"/><Relationship Id="rId10" Type="http://schemas.openxmlformats.org/officeDocument/2006/relationships/image" Target="../media/image40.wmf"/><Relationship Id="rId4" Type="http://schemas.openxmlformats.org/officeDocument/2006/relationships/image" Target="../media/image34.wmf"/><Relationship Id="rId9" Type="http://schemas.openxmlformats.org/officeDocument/2006/relationships/image" Target="../media/image3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2.wmf"/><Relationship Id="rId18" Type="http://schemas.openxmlformats.org/officeDocument/2006/relationships/image" Target="../media/image27.jpeg"/><Relationship Id="rId3" Type="http://schemas.openxmlformats.org/officeDocument/2006/relationships/image" Target="../media/image8.wmf"/><Relationship Id="rId7" Type="http://schemas.openxmlformats.org/officeDocument/2006/relationships/image" Target="../media/image10.wmf"/><Relationship Id="rId12" Type="http://schemas.openxmlformats.org/officeDocument/2006/relationships/image" Target="../media/image21.wmf"/><Relationship Id="rId17" Type="http://schemas.openxmlformats.org/officeDocument/2006/relationships/image" Target="../media/image26.png"/><Relationship Id="rId2" Type="http://schemas.openxmlformats.org/officeDocument/2006/relationships/image" Target="../media/image13.wmf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11" Type="http://schemas.openxmlformats.org/officeDocument/2006/relationships/image" Target="../media/image20.wmf"/><Relationship Id="rId5" Type="http://schemas.openxmlformats.org/officeDocument/2006/relationships/image" Target="../media/image15.wmf"/><Relationship Id="rId15" Type="http://schemas.openxmlformats.org/officeDocument/2006/relationships/image" Target="../media/image24.wmf"/><Relationship Id="rId10" Type="http://schemas.openxmlformats.org/officeDocument/2006/relationships/image" Target="../media/image19.wmf"/><Relationship Id="rId19" Type="http://schemas.openxmlformats.org/officeDocument/2006/relationships/image" Target="../media/image28.wmf"/><Relationship Id="rId4" Type="http://schemas.openxmlformats.org/officeDocument/2006/relationships/image" Target="../media/image14.wmf"/><Relationship Id="rId9" Type="http://schemas.openxmlformats.org/officeDocument/2006/relationships/image" Target="../media/image18.wmf"/><Relationship Id="rId14" Type="http://schemas.openxmlformats.org/officeDocument/2006/relationships/image" Target="../media/image23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12" Type="http://schemas.openxmlformats.org/officeDocument/2006/relationships/image" Target="../media/image42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wmf"/><Relationship Id="rId11" Type="http://schemas.openxmlformats.org/officeDocument/2006/relationships/image" Target="../media/image41.wmf"/><Relationship Id="rId5" Type="http://schemas.openxmlformats.org/officeDocument/2006/relationships/image" Target="../media/image35.wmf"/><Relationship Id="rId10" Type="http://schemas.openxmlformats.org/officeDocument/2006/relationships/image" Target="../media/image40.wmf"/><Relationship Id="rId4" Type="http://schemas.openxmlformats.org/officeDocument/2006/relationships/image" Target="../media/image34.wmf"/><Relationship Id="rId9" Type="http://schemas.openxmlformats.org/officeDocument/2006/relationships/image" Target="../media/image3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65660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7656679"/>
              </p:ext>
            </p:extLst>
          </p:nvPr>
        </p:nvGraphicFramePr>
        <p:xfrm>
          <a:off x="1115616" y="1916832"/>
          <a:ext cx="6840760" cy="325566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75252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test,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pastelky, vytisknutý test, pero, sešit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si mohou žáci přepsat do sešitu, 6. a 9. strana je určena ke skupinové práci nebo pro práci jednotlivce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70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2"/>
          <p:cNvSpPr/>
          <p:nvPr/>
        </p:nvSpPr>
        <p:spPr>
          <a:xfrm>
            <a:off x="2282148" y="2204864"/>
            <a:ext cx="4560640" cy="396044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2948835" y="2852936"/>
            <a:ext cx="3220589" cy="295232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82147" y="553488"/>
            <a:ext cx="4560641" cy="129614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07860" y="753232"/>
            <a:ext cx="3909212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DOPRAVA</a:t>
            </a:r>
            <a:endParaRPr lang="cs-CZ" sz="7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Uzlíková\AppData\Local\Microsoft\Windows\Temporary Internet Files\Content.IE5\U5BWUOGB\MC900209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59006"/>
            <a:ext cx="192319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3542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3154422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PAMATUJ!</a:t>
            </a:r>
            <a:endParaRPr lang="cs-CZ" sz="3600" b="1" u="sng" dirty="0">
              <a:solidFill>
                <a:srgbClr val="FF0000"/>
              </a:solidFill>
            </a:endParaRPr>
          </a:p>
          <a:p>
            <a:r>
              <a:rPr lang="cs-CZ" sz="3600" b="1" dirty="0" smtClean="0"/>
              <a:t>Všichni </a:t>
            </a:r>
            <a:r>
              <a:rPr lang="cs-CZ" sz="3600" b="1" u="sng" dirty="0" smtClean="0"/>
              <a:t>účastníci </a:t>
            </a:r>
            <a:r>
              <a:rPr lang="cs-CZ" sz="3600" b="1" dirty="0" smtClean="0"/>
              <a:t> silničního  </a:t>
            </a:r>
            <a:r>
              <a:rPr lang="cs-CZ" sz="3600" b="1" u="sng" dirty="0" smtClean="0"/>
              <a:t>provozu     se musí řídit dopravními předpisy </a:t>
            </a:r>
            <a:r>
              <a:rPr lang="cs-CZ" sz="3600" b="1" dirty="0" smtClean="0"/>
              <a:t>           a</a:t>
            </a:r>
            <a:r>
              <a:rPr lang="cs-CZ" sz="3600" b="1" dirty="0"/>
              <a:t> </a:t>
            </a:r>
            <a:r>
              <a:rPr lang="cs-CZ" sz="3600" b="1" dirty="0" smtClean="0"/>
              <a:t> dopravními</a:t>
            </a:r>
            <a:r>
              <a:rPr lang="cs-CZ" sz="3600" b="1" u="sng" dirty="0" smtClean="0"/>
              <a:t> značkami. </a:t>
            </a:r>
            <a:endParaRPr lang="cs-CZ" sz="3600" b="1" u="sng" dirty="0"/>
          </a:p>
        </p:txBody>
      </p:sp>
      <p:sp>
        <p:nvSpPr>
          <p:cNvPr id="3" name="Obdélník 2"/>
          <p:cNvSpPr/>
          <p:nvPr/>
        </p:nvSpPr>
        <p:spPr>
          <a:xfrm>
            <a:off x="1115616" y="3068960"/>
            <a:ext cx="7164070" cy="2479249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zlíková\AppData\Local\Microsoft\Windows\Temporary Internet Files\Content.IE5\X23NRNFV\MC9004371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235" y="8299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KLJ41I51\MM90031575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498" y="541088"/>
            <a:ext cx="1284212" cy="1827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AN5B4D4D\MM90004093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692696"/>
            <a:ext cx="1750029" cy="165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094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1403648" y="620688"/>
            <a:ext cx="6984776" cy="1224136"/>
          </a:xfrm>
          <a:prstGeom prst="downArrow">
            <a:avLst/>
          </a:prstGeom>
          <a:solidFill>
            <a:srgbClr val="E9EFF7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se šipkou 3"/>
          <p:cNvCxnSpPr>
            <a:stCxn id="2" idx="2"/>
          </p:cNvCxnSpPr>
          <p:nvPr/>
        </p:nvCxnSpPr>
        <p:spPr>
          <a:xfrm flipH="1">
            <a:off x="2471210" y="1844824"/>
            <a:ext cx="2424826" cy="1656184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stCxn id="2" idx="2"/>
            <a:endCxn id="13" idx="0"/>
          </p:cNvCxnSpPr>
          <p:nvPr/>
        </p:nvCxnSpPr>
        <p:spPr>
          <a:xfrm>
            <a:off x="4896036" y="1844824"/>
            <a:ext cx="1728192" cy="1656184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971600" y="3501008"/>
            <a:ext cx="2952328" cy="28803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48064" y="3501008"/>
            <a:ext cx="2952328" cy="2880320"/>
          </a:xfrm>
          <a:prstGeom prst="rect">
            <a:avLst/>
          </a:prstGeom>
          <a:solidFill>
            <a:srgbClr val="EEEAF2"/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023828" y="779131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ÚČASTNÍCI SILNIČNÍHO PROVOZU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97079" y="3572816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  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CHODCI</a:t>
            </a:r>
            <a:endParaRPr lang="cs-CZ" sz="2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148064" y="3699047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UŽIVATELÉ DOPRAVNÍCH PROSTŘEDKŮ</a:t>
            </a:r>
            <a:endParaRPr lang="cs-CZ" sz="2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Uzlíková\AppData\Local\Microsoft\Windows\Temporary Internet Files\Content.IE5\4IS3LJ0J\MC900198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54651"/>
            <a:ext cx="864096" cy="126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líková\AppData\Local\Microsoft\Windows\Temporary Internet Files\Content.IE5\AN5B4D4D\MM90004093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178" y="5428828"/>
            <a:ext cx="10096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líková\AppData\Local\Microsoft\Windows\Temporary Internet Files\Content.IE5\A9R68WY4\MC9003418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209" y="4218033"/>
            <a:ext cx="1245637" cy="1017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líková\AppData\Local\Microsoft\Windows\Temporary Internet Files\Content.IE5\GFOPX8EN\MC9001977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776" y="4507616"/>
            <a:ext cx="756286" cy="67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zlíková\AppData\Local\Microsoft\Windows\Temporary Internet Files\Content.IE5\U5BWUOGB\MC900390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173" y="4350709"/>
            <a:ext cx="684076" cy="688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744" y="4576688"/>
            <a:ext cx="1048963" cy="65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Uzlíková\AppData\Local\Microsoft\Windows\Temporary Internet Files\Content.IE5\GFOPX8EN\MC9001918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389" y="5659684"/>
            <a:ext cx="959860" cy="699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Uzlíková\AppData\Local\Microsoft\Windows\Temporary Internet Files\Content.IE5\KLJ41I51\MC9002957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495" y="5485168"/>
            <a:ext cx="1359749" cy="79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494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9038" y="598094"/>
            <a:ext cx="8136904" cy="656783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99038" y="634097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POJMENUJ A ROZTŘIĎ DOPRAVNÍ PROSTŘEDKY.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Uzlíková\AppData\Local\Microsoft\Windows\Temporary Internet Files\Content.IE5\AN5B4D4D\MC9003523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74" y="2197788"/>
            <a:ext cx="519062" cy="60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líková\AppData\Local\Microsoft\Windows\Temporary Internet Files\Content.IE5\U5BWUOGB\MC900197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746" y="2652234"/>
            <a:ext cx="821991" cy="73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líková\AppData\Local\Microsoft\Windows\Temporary Internet Files\Content.IE5\X23NRNFV\MC9003556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363" y="1712493"/>
            <a:ext cx="622481" cy="677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líková\AppData\Local\Microsoft\Windows\Temporary Internet Files\Content.IE5\X23NRNFV\MC9003890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904" y="3666589"/>
            <a:ext cx="902513" cy="851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líková\AppData\Local\Microsoft\Windows\Temporary Internet Files\Content.IE5\GFOPX8EN\MC9002869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491" y="2764534"/>
            <a:ext cx="1514441" cy="84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536" y="3331013"/>
            <a:ext cx="831758" cy="52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líková\AppData\Local\Microsoft\Windows\Temporary Internet Files\Content.IE5\AN5B4D4D\MC9001977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718" y="1792172"/>
            <a:ext cx="1080120" cy="51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zlíková\AppData\Local\Microsoft\Windows\Temporary Internet Files\Content.IE5\U5BWUOGB\MC9002520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863" y="4278754"/>
            <a:ext cx="913486" cy="81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zlíková\AppData\Local\Microsoft\Windows\Temporary Internet Files\Content.IE5\GFOPX8EN\MC9002956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7372" y="3229673"/>
            <a:ext cx="935148" cy="75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Uzlíková\AppData\Local\Microsoft\Windows\Temporary Internet Files\Content.IE5\U5BWUOGB\MC90028721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74" y="4278754"/>
            <a:ext cx="1361370" cy="751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Uzlíková\AppData\Local\Microsoft\Windows\Temporary Internet Files\Content.IE5\KLJ41I51\MC90034439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922" y="5080547"/>
            <a:ext cx="1266020" cy="113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Uzlíková\AppData\Local\Microsoft\Windows\Temporary Internet Files\Content.IE5\AN5B4D4D\MC90041186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710" y="3990529"/>
            <a:ext cx="1059930" cy="10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Uzlíková\AppData\Local\Microsoft\Windows\Temporary Internet Files\Content.IE5\X23NRNFV\MC90034776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416" y="5445224"/>
            <a:ext cx="888447" cy="101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Uzlíková\AppData\Local\Microsoft\Windows\Temporary Internet Files\Content.IE5\AN5B4D4D\MC90035209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1337" y="1655537"/>
            <a:ext cx="1115552" cy="99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Uzlíková\AppData\Local\Microsoft\Windows\Temporary Internet Files\Content.IE5\X23NRNFV\MC900440389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297" y="3853251"/>
            <a:ext cx="1150275" cy="115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Uzlíková\AppData\Local\Microsoft\Windows\Temporary Internet Files\Content.IE5\AN5B4D4D\MC900433902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363" y="5384932"/>
            <a:ext cx="1009934" cy="100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Uzlíková\AppData\Local\Microsoft\Windows\Temporary Internet Files\Content.IE5\U5BWUOGB\MP900178715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817" y="5445764"/>
            <a:ext cx="853273" cy="106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1" name="Picture 33" descr="C:\Users\Uzlíková\AppData\Local\Microsoft\Windows\Temporary Internet Files\Content.IE5\AN5B4D4D\MC90019904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560" y="1421030"/>
            <a:ext cx="1592233" cy="974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59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059832" y="674692"/>
            <a:ext cx="2808312" cy="172819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3" name="TextovéPole 2"/>
          <p:cNvSpPr txBox="1"/>
          <p:nvPr/>
        </p:nvSpPr>
        <p:spPr>
          <a:xfrm>
            <a:off x="3311860" y="1061734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DOPRAVNÍ ZNAČKY</a:t>
            </a:r>
            <a:endParaRPr lang="cs-CZ" sz="2800" b="1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4463988" y="3068960"/>
            <a:ext cx="2736304" cy="252028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5" name="Ovál 4"/>
          <p:cNvSpPr/>
          <p:nvPr/>
        </p:nvSpPr>
        <p:spPr>
          <a:xfrm>
            <a:off x="6588224" y="2025498"/>
            <a:ext cx="1944216" cy="1948335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6" name="Obdélník 5"/>
          <p:cNvSpPr/>
          <p:nvPr/>
        </p:nvSpPr>
        <p:spPr>
          <a:xfrm>
            <a:off x="828074" y="2027494"/>
            <a:ext cx="1440160" cy="1708131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7" name="Rovnoramenný trojúhelník 6"/>
          <p:cNvSpPr/>
          <p:nvPr/>
        </p:nvSpPr>
        <p:spPr>
          <a:xfrm>
            <a:off x="4950060" y="3602215"/>
            <a:ext cx="1764160" cy="172819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8" name="Ovál 7"/>
          <p:cNvSpPr/>
          <p:nvPr/>
        </p:nvSpPr>
        <p:spPr>
          <a:xfrm>
            <a:off x="6824346" y="2286762"/>
            <a:ext cx="1471972" cy="142580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9" name="Ovál 8"/>
          <p:cNvSpPr/>
          <p:nvPr/>
        </p:nvSpPr>
        <p:spPr>
          <a:xfrm>
            <a:off x="1666528" y="4149080"/>
            <a:ext cx="1470738" cy="1440160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0" name="Pravá složená závorka 9"/>
          <p:cNvSpPr/>
          <p:nvPr/>
        </p:nvSpPr>
        <p:spPr>
          <a:xfrm rot="16200000">
            <a:off x="1200400" y="1034362"/>
            <a:ext cx="648072" cy="1795256"/>
          </a:xfrm>
          <a:prstGeom prst="rightBrac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1" name="Obdélník 10"/>
          <p:cNvSpPr/>
          <p:nvPr/>
        </p:nvSpPr>
        <p:spPr>
          <a:xfrm>
            <a:off x="800581" y="1245074"/>
            <a:ext cx="1548172" cy="31892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2" name="TextovéPole 11"/>
          <p:cNvSpPr txBox="1"/>
          <p:nvPr/>
        </p:nvSpPr>
        <p:spPr>
          <a:xfrm>
            <a:off x="746574" y="1238622"/>
            <a:ext cx="1675489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INFORMATIVNÍ</a:t>
            </a:r>
            <a:endParaRPr lang="cs-CZ" b="1" dirty="0"/>
          </a:p>
        </p:txBody>
      </p:sp>
      <p:sp>
        <p:nvSpPr>
          <p:cNvPr id="13" name="Pravá složená závorka 12"/>
          <p:cNvSpPr/>
          <p:nvPr/>
        </p:nvSpPr>
        <p:spPr>
          <a:xfrm rot="16200000">
            <a:off x="7251453" y="973168"/>
            <a:ext cx="648072" cy="1974529"/>
          </a:xfrm>
          <a:prstGeom prst="rightBrac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4" name="Pravá složená závorka 13"/>
          <p:cNvSpPr/>
          <p:nvPr/>
        </p:nvSpPr>
        <p:spPr>
          <a:xfrm rot="5400000">
            <a:off x="5544108" y="4021206"/>
            <a:ext cx="648072" cy="3266474"/>
          </a:xfrm>
          <a:prstGeom prst="rightBrac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5" name="TextovéPole 14"/>
          <p:cNvSpPr txBox="1"/>
          <p:nvPr/>
        </p:nvSpPr>
        <p:spPr>
          <a:xfrm>
            <a:off x="5222168" y="5978479"/>
            <a:ext cx="160217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VÝSTRAŽNÉ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31903" y="1194662"/>
            <a:ext cx="160217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ZÁKAZOVÉ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6786246" y="1219868"/>
            <a:ext cx="1548172" cy="31892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8" name="Obdélník 17"/>
          <p:cNvSpPr/>
          <p:nvPr/>
        </p:nvSpPr>
        <p:spPr>
          <a:xfrm>
            <a:off x="5094058" y="5978479"/>
            <a:ext cx="1548172" cy="31892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9" name="Pravá složená závorka 18"/>
          <p:cNvSpPr/>
          <p:nvPr/>
        </p:nvSpPr>
        <p:spPr>
          <a:xfrm rot="5400000">
            <a:off x="2024717" y="4794743"/>
            <a:ext cx="648072" cy="1795256"/>
          </a:xfrm>
          <a:prstGeom prst="rightBrac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0" name="Obdélník 19"/>
          <p:cNvSpPr/>
          <p:nvPr/>
        </p:nvSpPr>
        <p:spPr>
          <a:xfrm>
            <a:off x="1589094" y="6116199"/>
            <a:ext cx="1548172" cy="31892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2" name="TextovéPole 21"/>
          <p:cNvSpPr txBox="1"/>
          <p:nvPr/>
        </p:nvSpPr>
        <p:spPr>
          <a:xfrm>
            <a:off x="1740097" y="6116199"/>
            <a:ext cx="160217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PŘÍKAZOVÉ</a:t>
            </a:r>
            <a:endParaRPr lang="cs-CZ" b="1" dirty="0"/>
          </a:p>
        </p:txBody>
      </p:sp>
      <p:sp>
        <p:nvSpPr>
          <p:cNvPr id="23" name="Ovál 22"/>
          <p:cNvSpPr/>
          <p:nvPr/>
        </p:nvSpPr>
        <p:spPr>
          <a:xfrm>
            <a:off x="1742728" y="4209717"/>
            <a:ext cx="1318338" cy="1318883"/>
          </a:xfrm>
          <a:prstGeom prst="ellipse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4" name="Obdélník 23"/>
          <p:cNvSpPr/>
          <p:nvPr/>
        </p:nvSpPr>
        <p:spPr>
          <a:xfrm>
            <a:off x="903784" y="2109704"/>
            <a:ext cx="1287760" cy="1555731"/>
          </a:xfrm>
          <a:prstGeom prst="rect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158472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643497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S</a:t>
            </a:r>
            <a:endParaRPr lang="cs-CZ" sz="7200" dirty="0"/>
          </a:p>
        </p:txBody>
      </p:sp>
      <p:sp>
        <p:nvSpPr>
          <p:cNvPr id="6" name="Ovál 5"/>
          <p:cNvSpPr/>
          <p:nvPr/>
        </p:nvSpPr>
        <p:spPr>
          <a:xfrm>
            <a:off x="1115616" y="829726"/>
            <a:ext cx="936104" cy="89676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10599" y="677941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M</a:t>
            </a:r>
            <a:endParaRPr lang="cs-CZ" sz="7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86980" y="643496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/>
              <a:t>E</a:t>
            </a:r>
          </a:p>
        </p:txBody>
      </p:sp>
      <p:sp>
        <p:nvSpPr>
          <p:cNvPr id="12" name="Ovál 11"/>
          <p:cNvSpPr/>
          <p:nvPr/>
        </p:nvSpPr>
        <p:spPr>
          <a:xfrm>
            <a:off x="2142964" y="829726"/>
            <a:ext cx="936104" cy="896760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203848" y="829726"/>
            <a:ext cx="936104" cy="896760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283968" y="850560"/>
            <a:ext cx="936104" cy="89676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7535797" y="850560"/>
            <a:ext cx="936104" cy="89676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364088" y="850560"/>
            <a:ext cx="936104" cy="896760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6444208" y="850560"/>
            <a:ext cx="936104" cy="896760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711837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F</a:t>
            </a:r>
            <a:endParaRPr lang="cs-CZ" sz="7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36332" y="711837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A</a:t>
            </a:r>
            <a:endParaRPr lang="cs-CZ" sz="7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79196" y="698775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O</a:t>
            </a:r>
            <a:endParaRPr lang="cs-CZ" sz="7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92951" y="711836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R</a:t>
            </a:r>
            <a:endParaRPr lang="cs-CZ" sz="7200" dirty="0"/>
          </a:p>
        </p:txBody>
      </p:sp>
      <p:sp>
        <p:nvSpPr>
          <p:cNvPr id="23" name="Obdélník 22"/>
          <p:cNvSpPr/>
          <p:nvPr/>
        </p:nvSpPr>
        <p:spPr>
          <a:xfrm>
            <a:off x="755576" y="2098467"/>
            <a:ext cx="3384376" cy="4464496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142039" y="2098467"/>
            <a:ext cx="3384376" cy="4464496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466038" y="2291190"/>
            <a:ext cx="1963452" cy="36004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466038" y="2240377"/>
            <a:ext cx="25562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  VOZIDLA</a:t>
            </a:r>
            <a:endParaRPr lang="cs-CZ" sz="2400" b="1" dirty="0"/>
          </a:p>
        </p:txBody>
      </p:sp>
      <p:sp>
        <p:nvSpPr>
          <p:cNvPr id="28" name="Obdélník 27"/>
          <p:cNvSpPr/>
          <p:nvPr/>
        </p:nvSpPr>
        <p:spPr>
          <a:xfrm>
            <a:off x="5938410" y="2291189"/>
            <a:ext cx="1963452" cy="36004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5970131" y="2229923"/>
            <a:ext cx="25562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 CHODCE  </a:t>
            </a:r>
            <a:endParaRPr lang="cs-CZ" sz="2400" b="1" dirty="0"/>
          </a:p>
        </p:txBody>
      </p:sp>
      <p:pic>
        <p:nvPicPr>
          <p:cNvPr id="4098" name="Picture 2" descr="C:\Users\Uzlíková\AppData\Local\Microsoft\Windows\Temporary Internet Files\Content.IE5\X23NRNFV\MC900413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937" y="4171370"/>
            <a:ext cx="849271" cy="170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líková\AppData\Local\Microsoft\Windows\Temporary Internet Files\Content.IE5\GFOPX8EN\MC900413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101" y="4091044"/>
            <a:ext cx="913234" cy="1865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bdélník 33"/>
          <p:cNvSpPr/>
          <p:nvPr/>
        </p:nvSpPr>
        <p:spPr>
          <a:xfrm>
            <a:off x="5407260" y="3260539"/>
            <a:ext cx="1125742" cy="47240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038593" y="3260539"/>
            <a:ext cx="1125742" cy="47240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508104" y="3260539"/>
            <a:ext cx="1024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STŮJ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109440" y="3260539"/>
            <a:ext cx="1024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JDI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4100" name="Picture 4" descr="C:\Users\Uzlíková\AppData\Local\Microsoft\Windows\Temporary Internet Files\Content.IE5\U5BWUOGB\MC9004320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5052" y="3429000"/>
            <a:ext cx="812357" cy="2283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Obdélník 38"/>
          <p:cNvSpPr/>
          <p:nvPr/>
        </p:nvSpPr>
        <p:spPr>
          <a:xfrm>
            <a:off x="1115616" y="3530314"/>
            <a:ext cx="1125742" cy="47240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115616" y="5023549"/>
            <a:ext cx="1125742" cy="47240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097796" y="4330714"/>
            <a:ext cx="1619816" cy="466438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1246602" y="5023549"/>
            <a:ext cx="1024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JEĎ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200072" y="3474130"/>
            <a:ext cx="1024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STŮJ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025787" y="4330714"/>
            <a:ext cx="17638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PŘIPRAV  SE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4215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23737" y="548680"/>
            <a:ext cx="3024336" cy="864096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688340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Vytvoř  dvojice </a:t>
            </a:r>
            <a:r>
              <a:rPr lang="cs-CZ" sz="3200" dirty="0" smtClean="0">
                <a:solidFill>
                  <a:srgbClr val="C00000"/>
                </a:solidFill>
              </a:rPr>
              <a:t>.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Uzlíková\AppData\Local\Microsoft\Windows\Temporary Internet Files\Content.IE5\X23NRNFV\MC900411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307" y="4928957"/>
            <a:ext cx="638057" cy="604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líková\AppData\Local\Microsoft\Windows\Temporary Internet Files\Content.IE5\GFOPX8EN\MC900411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08" y="4618764"/>
            <a:ext cx="752648" cy="604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líková\AppData\Local\Microsoft\Windows\Temporary Internet Files\Content.IE5\GFOPX8EN\MC900411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712" y="3997149"/>
            <a:ext cx="762803" cy="71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Uzlíková\AppData\Local\Microsoft\Windows\Temporary Internet Files\Content.IE5\AN5B4D4D\MC900411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54" y="5806249"/>
            <a:ext cx="721402" cy="579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Uzlíková\AppData\Local\Microsoft\Windows\Temporary Internet Files\Content.IE5\GFOPX8EN\MC9004112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955" y="3177846"/>
            <a:ext cx="628382" cy="60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Uzlíková\AppData\Local\Microsoft\Windows\Temporary Internet Files\Content.IE5\AN5B4D4D\MC9004112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190" y="5231252"/>
            <a:ext cx="766893" cy="722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Uzlíková\AppData\Local\Microsoft\Windows\Temporary Internet Files\Content.IE5\X23NRNFV\MC9004112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924" y="5806249"/>
            <a:ext cx="722505" cy="68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Uzlíková\AppData\Local\Microsoft\Windows\Temporary Internet Files\Content.IE5\X23NRNFV\MC9004114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48" y="3594249"/>
            <a:ext cx="763808" cy="608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Users\Uzlíková\AppData\Local\Microsoft\Windows\Temporary Internet Files\Content.IE5\X23NRNFV\MC9004320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216" y="4067509"/>
            <a:ext cx="514240" cy="51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Uzlíková\AppData\Local\Microsoft\Windows\Temporary Internet Files\Content.IE5\X23NRNFV\MC90041140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250498"/>
            <a:ext cx="606001" cy="58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Uzlíková\AppData\Local\Microsoft\Windows\Temporary Internet Files\Content.IE5\X23NRNFV\MC90041128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957" y="2835249"/>
            <a:ext cx="775325" cy="730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26450" y="2935658"/>
            <a:ext cx="1709755" cy="40630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32" name="Obdélník 31"/>
          <p:cNvSpPr/>
          <p:nvPr/>
        </p:nvSpPr>
        <p:spPr>
          <a:xfrm>
            <a:off x="1940841" y="4180613"/>
            <a:ext cx="1728192" cy="40113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ŽELEZNIČNÍ PŘEJEZD BEZ  ZÁVOR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922404" y="5097915"/>
            <a:ext cx="1728192" cy="36128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35" name="Obdélník 34"/>
          <p:cNvSpPr/>
          <p:nvPr/>
        </p:nvSpPr>
        <p:spPr>
          <a:xfrm>
            <a:off x="5255397" y="3819922"/>
            <a:ext cx="1728192" cy="40449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ZÁKAZ VJEZDU VŠECH VOZIDEL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855827" y="3594249"/>
            <a:ext cx="1832564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37" name="Obdélník 36"/>
          <p:cNvSpPr/>
          <p:nvPr/>
        </p:nvSpPr>
        <p:spPr>
          <a:xfrm>
            <a:off x="5255397" y="4624032"/>
            <a:ext cx="1728192" cy="473883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STEZKA PRO CYKLISTY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20072" y="5389388"/>
            <a:ext cx="1728192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39" name="Obdélník 38"/>
          <p:cNvSpPr/>
          <p:nvPr/>
        </p:nvSpPr>
        <p:spPr>
          <a:xfrm>
            <a:off x="5220072" y="6007001"/>
            <a:ext cx="1728192" cy="378809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0" name="Obdélník 39"/>
          <p:cNvSpPr/>
          <p:nvPr/>
        </p:nvSpPr>
        <p:spPr>
          <a:xfrm>
            <a:off x="5228601" y="3156147"/>
            <a:ext cx="1728192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1" name="Obdélník 40"/>
          <p:cNvSpPr/>
          <p:nvPr/>
        </p:nvSpPr>
        <p:spPr>
          <a:xfrm>
            <a:off x="5228601" y="2564904"/>
            <a:ext cx="1728192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KRUHOVÝ OBJEZD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908013" y="5872857"/>
            <a:ext cx="1728192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4" name="Obdélník 43"/>
          <p:cNvSpPr/>
          <p:nvPr/>
        </p:nvSpPr>
        <p:spPr>
          <a:xfrm>
            <a:off x="1860647" y="2420888"/>
            <a:ext cx="1851706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7" name="TextovéPole 46"/>
          <p:cNvSpPr txBox="1"/>
          <p:nvPr/>
        </p:nvSpPr>
        <p:spPr>
          <a:xfrm>
            <a:off x="1716832" y="2430591"/>
            <a:ext cx="21105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 PŘECHOD PRO CHODCE</a:t>
            </a:r>
            <a:endParaRPr lang="cs-CZ" sz="1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031494" y="5016946"/>
            <a:ext cx="1584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NEROVNOST VOZOVKY</a:t>
            </a:r>
            <a:endParaRPr lang="cs-CZ" sz="1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940841" y="2894537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ZÁKAZ VJEZDU JÍZDNÍCH KOL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2180871" y="5853112"/>
            <a:ext cx="108767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dirty="0" smtClean="0"/>
              <a:t>KŘIŽOVATKA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96511" y="3140665"/>
            <a:ext cx="11015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dirty="0" smtClean="0"/>
              <a:t>NEMOCNICE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8889" y="3578163"/>
            <a:ext cx="197522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ZÁKAZ VSTUPU CHODCŮ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17781" y="5362018"/>
            <a:ext cx="19088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dirty="0" smtClean="0"/>
              <a:t>PŘECHOD PRO CHODCE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5204019" y="5934795"/>
            <a:ext cx="17363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dirty="0" smtClean="0"/>
              <a:t>STŮJ,DEJ PŘEDNOST V JÍZDĚ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42" name="Picture 2" descr="C:\Users\Uzlíková\AppData\Local\Microsoft\Windows\Temporary Internet Files\Content.IE5\KLJ41I51\MC9004320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19" y="2429207"/>
            <a:ext cx="575421" cy="57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266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912" y="193364"/>
            <a:ext cx="2890329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DOPRAVA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3908" y="1628800"/>
            <a:ext cx="828455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DOPLŇ</a:t>
            </a:r>
          </a:p>
          <a:p>
            <a:r>
              <a:rPr lang="cs-CZ" dirty="0" smtClean="0"/>
              <a:t>Všichni účastníci provozu musí dodržovat dopravní _______________ a ___________ .</a:t>
            </a:r>
          </a:p>
          <a:p>
            <a:endParaRPr lang="cs-CZ" dirty="0" smtClean="0"/>
          </a:p>
          <a:p>
            <a:r>
              <a:rPr lang="cs-CZ" dirty="0" smtClean="0"/>
              <a:t>Silnici přecházím po ___________________.Vždy se musím ____________________ 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Tento </a:t>
            </a:r>
            <a:r>
              <a:rPr lang="cs-CZ" dirty="0"/>
              <a:t>semafor je určen pro _______________  </a:t>
            </a:r>
            <a:r>
              <a:rPr lang="cs-CZ" dirty="0" smtClean="0"/>
              <a:t>.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/>
              <a:t>Napiš, co uděláš, když svítí takto .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_________            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            </a:t>
            </a:r>
            <a:endParaRPr lang="cs-CZ" dirty="0"/>
          </a:p>
          <a:p>
            <a:r>
              <a:rPr lang="cs-CZ" b="1" dirty="0"/>
              <a:t>                                                                                                 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            </a:t>
            </a:r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188455" y="193363"/>
            <a:ext cx="1209732" cy="1090394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54632" y="327893"/>
            <a:ext cx="877378" cy="849933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C:\Users\Uzlíková\AppData\Local\Microsoft\Windows\Temporary Internet Files\Content.IE5\U5BWUOGB\MC900209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5187">
            <a:off x="506095" y="704639"/>
            <a:ext cx="574452" cy="47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4IS3LJ0J\MC900413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9072" y="3176259"/>
            <a:ext cx="460529" cy="93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zlíková\AppData\Local\Microsoft\Windows\Temporary Internet Files\Content.IE5\KLJ41I51\MC900413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117" y="3176259"/>
            <a:ext cx="490613" cy="100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7953476" y="5818820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19" name="Obdélník 18"/>
          <p:cNvSpPr/>
          <p:nvPr/>
        </p:nvSpPr>
        <p:spPr>
          <a:xfrm>
            <a:off x="7821846" y="5818820"/>
            <a:ext cx="914400" cy="91440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86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4532" y="328534"/>
            <a:ext cx="8136904" cy="656783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1122" y="413316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POJMENUJ A ROZTŘIĎ DOPRAVNÍ PROSTŘEDKY.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Uzlíková\AppData\Local\Microsoft\Windows\Temporary Internet Files\Content.IE5\AN5B4D4D\MC9003523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74" y="2197788"/>
            <a:ext cx="519062" cy="60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líková\AppData\Local\Microsoft\Windows\Temporary Internet Files\Content.IE5\U5BWUOGB\MC900197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494" y="2728068"/>
            <a:ext cx="821991" cy="73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líková\AppData\Local\Microsoft\Windows\Temporary Internet Files\Content.IE5\X23NRNFV\MC9003556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363" y="1712493"/>
            <a:ext cx="622481" cy="677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líková\AppData\Local\Microsoft\Windows\Temporary Internet Files\Content.IE5\X23NRNFV\MC9003890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904" y="3666589"/>
            <a:ext cx="902513" cy="851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líková\AppData\Local\Microsoft\Windows\Temporary Internet Files\Content.IE5\GFOPX8EN\MC9002869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463" y="2868312"/>
            <a:ext cx="1514441" cy="84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724" y="3344884"/>
            <a:ext cx="831758" cy="52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líková\AppData\Local\Microsoft\Windows\Temporary Internet Files\Content.IE5\AN5B4D4D\MC9001977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718" y="1792172"/>
            <a:ext cx="1080120" cy="51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zlíková\AppData\Local\Microsoft\Windows\Temporary Internet Files\Content.IE5\U5BWUOGB\MC9002520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863" y="4278754"/>
            <a:ext cx="913486" cy="81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zlíková\AppData\Local\Microsoft\Windows\Temporary Internet Files\Content.IE5\GFOPX8EN\MC9002956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730" y="3333451"/>
            <a:ext cx="935148" cy="75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Uzlíková\AppData\Local\Microsoft\Windows\Temporary Internet Files\Content.IE5\U5BWUOGB\MC90028721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38" y="4821299"/>
            <a:ext cx="1361370" cy="751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Uzlíková\AppData\Local\Microsoft\Windows\Temporary Internet Files\Content.IE5\KLJ41I51\MC90034439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483" y="5013451"/>
            <a:ext cx="1266020" cy="113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Uzlíková\AppData\Local\Microsoft\Windows\Temporary Internet Files\Content.IE5\AN5B4D4D\MC90041186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353" y="4103838"/>
            <a:ext cx="1059930" cy="10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Uzlíková\AppData\Local\Microsoft\Windows\Temporary Internet Files\Content.IE5\X23NRNFV\MC90034776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196" y="5647196"/>
            <a:ext cx="711647" cy="813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Uzlíková\AppData\Local\Microsoft\Windows\Temporary Internet Files\Content.IE5\AN5B4D4D\MC90035209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156" y="1665676"/>
            <a:ext cx="1115552" cy="99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Uzlíková\AppData\Local\Microsoft\Windows\Temporary Internet Files\Content.IE5\X23NRNFV\MC900440389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4482" y="3928579"/>
            <a:ext cx="1150275" cy="115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Uzlíková\AppData\Local\Microsoft\Windows\Temporary Internet Files\Content.IE5\AN5B4D4D\MC900433902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019" y="5388614"/>
            <a:ext cx="1009934" cy="100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Uzlíková\AppData\Local\Microsoft\Windows\Temporary Internet Files\Content.IE5\U5BWUOGB\MP900178715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610" y="5418902"/>
            <a:ext cx="853273" cy="106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1" name="Picture 33" descr="C:\Users\Uzlíková\AppData\Local\Microsoft\Windows\Temporary Internet Files\Content.IE5\AN5B4D4D\MC90019904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233" y="1421030"/>
            <a:ext cx="1297503" cy="794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7410546" y="1644125"/>
            <a:ext cx="1381974" cy="131386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462318" y="5522972"/>
            <a:ext cx="1189802" cy="1074379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850559" y="3983733"/>
            <a:ext cx="1297504" cy="1279689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427253" y="3563961"/>
            <a:ext cx="914400" cy="914400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910081" y="3148802"/>
            <a:ext cx="1045997" cy="1044007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951403" y="1595376"/>
            <a:ext cx="914400" cy="914400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164540" y="2622927"/>
            <a:ext cx="983523" cy="983076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057336" y="2728067"/>
            <a:ext cx="1387568" cy="1262461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340605" y="2043587"/>
            <a:ext cx="914400" cy="914400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1780684" y="1408658"/>
            <a:ext cx="1265652" cy="1200531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416342" y="4929304"/>
            <a:ext cx="1416224" cy="1301593"/>
          </a:xfrm>
          <a:prstGeom prst="ellipse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863177" y="1254877"/>
            <a:ext cx="1579616" cy="1143137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041678" y="5299444"/>
            <a:ext cx="1194617" cy="1188275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627784" y="5196926"/>
            <a:ext cx="1192926" cy="1472434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354635" y="4282526"/>
            <a:ext cx="914400" cy="914400"/>
          </a:xfrm>
          <a:prstGeom prst="ellipse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536822" y="4636945"/>
            <a:ext cx="1651752" cy="1252954"/>
          </a:xfrm>
          <a:prstGeom prst="ellipse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878120" y="3185267"/>
            <a:ext cx="1086368" cy="1007541"/>
          </a:xfrm>
          <a:prstGeom prst="ellipse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 rot="16406573">
            <a:off x="6873823" y="3854023"/>
            <a:ext cx="920293" cy="129938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28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23737" y="548680"/>
            <a:ext cx="3024336" cy="864096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688340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Vytvoř  dvojice </a:t>
            </a:r>
            <a:r>
              <a:rPr lang="cs-CZ" sz="3200" dirty="0" smtClean="0">
                <a:solidFill>
                  <a:srgbClr val="C00000"/>
                </a:solidFill>
              </a:rPr>
              <a:t>.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Uzlíková\AppData\Local\Microsoft\Windows\Temporary Internet Files\Content.IE5\X23NRNFV\MC900411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307" y="4928957"/>
            <a:ext cx="638057" cy="604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líková\AppData\Local\Microsoft\Windows\Temporary Internet Files\Content.IE5\GFOPX8EN\MC900411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08" y="4618764"/>
            <a:ext cx="752648" cy="604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líková\AppData\Local\Microsoft\Windows\Temporary Internet Files\Content.IE5\GFOPX8EN\MC900411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712" y="3997149"/>
            <a:ext cx="762803" cy="71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Uzlíková\AppData\Local\Microsoft\Windows\Temporary Internet Files\Content.IE5\AN5B4D4D\MC900411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54" y="5806249"/>
            <a:ext cx="721402" cy="579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Uzlíková\AppData\Local\Microsoft\Windows\Temporary Internet Files\Content.IE5\GFOPX8EN\MC9004112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955" y="3177846"/>
            <a:ext cx="628382" cy="60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Uzlíková\AppData\Local\Microsoft\Windows\Temporary Internet Files\Content.IE5\AN5B4D4D\MC9004112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190" y="5231252"/>
            <a:ext cx="766893" cy="722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Uzlíková\AppData\Local\Microsoft\Windows\Temporary Internet Files\Content.IE5\X23NRNFV\MC9004112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924" y="5806249"/>
            <a:ext cx="722505" cy="68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Uzlíková\AppData\Local\Microsoft\Windows\Temporary Internet Files\Content.IE5\X23NRNFV\MC9004114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48" y="3594249"/>
            <a:ext cx="763808" cy="608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Users\Uzlíková\AppData\Local\Microsoft\Windows\Temporary Internet Files\Content.IE5\X23NRNFV\MC9004320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216" y="4067509"/>
            <a:ext cx="514240" cy="51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Uzlíková\AppData\Local\Microsoft\Windows\Temporary Internet Files\Content.IE5\X23NRNFV\MC90041140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250498"/>
            <a:ext cx="606001" cy="58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Uzlíková\AppData\Local\Microsoft\Windows\Temporary Internet Files\Content.IE5\X23NRNFV\MC90041128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957" y="2835249"/>
            <a:ext cx="775325" cy="730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26450" y="2935658"/>
            <a:ext cx="1709755" cy="40630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32" name="Obdélník 31"/>
          <p:cNvSpPr/>
          <p:nvPr/>
        </p:nvSpPr>
        <p:spPr>
          <a:xfrm>
            <a:off x="1940841" y="4180613"/>
            <a:ext cx="1728192" cy="40113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ŽELEZNIČNÍ PŘEJEZD BEZ  ZÁVOR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922404" y="5097915"/>
            <a:ext cx="1728192" cy="36128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35" name="Obdélník 34"/>
          <p:cNvSpPr/>
          <p:nvPr/>
        </p:nvSpPr>
        <p:spPr>
          <a:xfrm>
            <a:off x="5255397" y="3819922"/>
            <a:ext cx="1728192" cy="40449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ZÁKAZ VJEZDU VŠECH VOZIDEL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855827" y="3594249"/>
            <a:ext cx="1832564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37" name="Obdélník 36"/>
          <p:cNvSpPr/>
          <p:nvPr/>
        </p:nvSpPr>
        <p:spPr>
          <a:xfrm>
            <a:off x="5255397" y="4624032"/>
            <a:ext cx="1728192" cy="473883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STEZKA PRO CYKLISTY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20072" y="5389388"/>
            <a:ext cx="1728192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39" name="Obdélník 38"/>
          <p:cNvSpPr/>
          <p:nvPr/>
        </p:nvSpPr>
        <p:spPr>
          <a:xfrm>
            <a:off x="5220072" y="6007001"/>
            <a:ext cx="1728192" cy="378809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0" name="Obdélník 39"/>
          <p:cNvSpPr/>
          <p:nvPr/>
        </p:nvSpPr>
        <p:spPr>
          <a:xfrm>
            <a:off x="5228601" y="3156147"/>
            <a:ext cx="1728192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1" name="Obdélník 40"/>
          <p:cNvSpPr/>
          <p:nvPr/>
        </p:nvSpPr>
        <p:spPr>
          <a:xfrm>
            <a:off x="5228601" y="2564904"/>
            <a:ext cx="1728192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KRUHOVÝ OBJEZD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908013" y="5872857"/>
            <a:ext cx="1728192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4" name="Obdélník 43"/>
          <p:cNvSpPr/>
          <p:nvPr/>
        </p:nvSpPr>
        <p:spPr>
          <a:xfrm>
            <a:off x="1922404" y="2398858"/>
            <a:ext cx="1851706" cy="2880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7" name="TextovéPole 46"/>
          <p:cNvSpPr txBox="1"/>
          <p:nvPr/>
        </p:nvSpPr>
        <p:spPr>
          <a:xfrm>
            <a:off x="1835802" y="2388984"/>
            <a:ext cx="19382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PŘECHOD PRO CHODCE</a:t>
            </a:r>
            <a:endParaRPr lang="cs-CZ" sz="1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031494" y="5016946"/>
            <a:ext cx="1584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NEROVNOST VOZOVKY</a:t>
            </a:r>
            <a:endParaRPr lang="cs-CZ" sz="1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940841" y="2894537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ZÁKAZ VJEZDU JÍZDNÍCH KOL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2180871" y="5853112"/>
            <a:ext cx="108767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dirty="0" smtClean="0"/>
              <a:t>KŘIŽOVATKA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96511" y="3140665"/>
            <a:ext cx="11015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dirty="0" smtClean="0"/>
              <a:t>NEMOCNICE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8889" y="3578163"/>
            <a:ext cx="197522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ZÁKAZ VSTUPU CHODCŮ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17781" y="5362018"/>
            <a:ext cx="19088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dirty="0" smtClean="0"/>
              <a:t>PŘECHOD PRO CHODCE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5204019" y="5934795"/>
            <a:ext cx="17363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dirty="0" smtClean="0"/>
              <a:t>STŮJ,DEJ PŘEDNOST V JÍZDĚ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633328" y="3134220"/>
            <a:ext cx="578632" cy="93328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stCxn id="36" idx="3"/>
            <a:endCxn id="3097" idx="1"/>
          </p:cNvCxnSpPr>
          <p:nvPr/>
        </p:nvCxnSpPr>
        <p:spPr>
          <a:xfrm flipV="1">
            <a:off x="3688391" y="3200682"/>
            <a:ext cx="344566" cy="5375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>
            <a:off x="1259632" y="4426398"/>
            <a:ext cx="666240" cy="43457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 flipV="1">
            <a:off x="1462056" y="4180613"/>
            <a:ext cx="416020" cy="174233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1331640" y="2576752"/>
            <a:ext cx="570622" cy="11013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H="1">
            <a:off x="4572000" y="4091998"/>
            <a:ext cx="683398" cy="127002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>
            <a:endCxn id="3096" idx="1"/>
          </p:cNvCxnSpPr>
          <p:nvPr/>
        </p:nvCxnSpPr>
        <p:spPr>
          <a:xfrm flipV="1">
            <a:off x="6956793" y="2542874"/>
            <a:ext cx="639543" cy="77463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6940401" y="2716414"/>
            <a:ext cx="701815" cy="57813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H="1">
            <a:off x="1259632" y="5293042"/>
            <a:ext cx="658848" cy="72383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V="1">
            <a:off x="6940400" y="4426398"/>
            <a:ext cx="701816" cy="107528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>
            <a:off x="6983589" y="4920988"/>
            <a:ext cx="658627" cy="95186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 flipV="1">
            <a:off x="6940399" y="5362018"/>
            <a:ext cx="701817" cy="78433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Uzlíková\AppData\Local\Microsoft\Windows\Temporary Internet Files\Content.IE5\KLJ41I51\MC9004320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19" y="2429207"/>
            <a:ext cx="575421" cy="57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45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912" y="193364"/>
            <a:ext cx="2890329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DOPRAVA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9934" y="1628800"/>
            <a:ext cx="828455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DOPLŇ</a:t>
            </a:r>
          </a:p>
          <a:p>
            <a:r>
              <a:rPr lang="cs-CZ" dirty="0" smtClean="0"/>
              <a:t>Všichni účastníci provozu musí dodržovat dopravní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předpisy </a:t>
            </a:r>
            <a:r>
              <a:rPr lang="cs-CZ" dirty="0" smtClean="0"/>
              <a:t> a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značky</a:t>
            </a:r>
            <a:r>
              <a:rPr lang="cs-CZ" dirty="0" smtClean="0"/>
              <a:t> .</a:t>
            </a:r>
          </a:p>
          <a:p>
            <a:endParaRPr lang="cs-CZ" dirty="0" smtClean="0"/>
          </a:p>
          <a:p>
            <a:r>
              <a:rPr lang="cs-CZ" dirty="0"/>
              <a:t>Silnici přecházím po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přechodu</a:t>
            </a:r>
            <a:r>
              <a:rPr lang="cs-CZ" dirty="0" smtClean="0"/>
              <a:t>. Vždy </a:t>
            </a:r>
            <a:r>
              <a:rPr lang="cs-CZ" dirty="0"/>
              <a:t>se musím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rozhlédnout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                 </a:t>
            </a:r>
            <a:endParaRPr lang="cs-CZ" dirty="0" smtClean="0"/>
          </a:p>
          <a:p>
            <a:r>
              <a:rPr lang="cs-CZ" dirty="0" smtClean="0"/>
              <a:t>Tento </a:t>
            </a:r>
            <a:r>
              <a:rPr lang="cs-CZ" dirty="0"/>
              <a:t>semafor je určen pro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chodce</a:t>
            </a:r>
            <a:r>
              <a:rPr lang="cs-CZ" dirty="0" smtClean="0"/>
              <a:t>  .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/>
              <a:t>Napiš, co uděláš, když svítí takto .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                         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jdi                        stůj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            </a:t>
            </a:r>
            <a:endParaRPr lang="cs-CZ" dirty="0"/>
          </a:p>
          <a:p>
            <a:r>
              <a:rPr lang="cs-CZ" b="1" dirty="0"/>
              <a:t>                                                                                                 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            </a:t>
            </a:r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188455" y="72058"/>
            <a:ext cx="1209732" cy="1211699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54632" y="327893"/>
            <a:ext cx="877378" cy="849933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C:\Users\Uzlíková\AppData\Local\Microsoft\Windows\Temporary Internet Files\Content.IE5\U5BWUOGB\MC900209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908" y="704638"/>
            <a:ext cx="651708" cy="53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4IS3LJ0J\MC900413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982" y="3520231"/>
            <a:ext cx="460529" cy="93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zlíková\AppData\Local\Microsoft\Windows\Temporary Internet Files\Content.IE5\KLJ41I51\MC900413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741" y="3520231"/>
            <a:ext cx="490613" cy="100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7574102" y="5300340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19" name="Obdélník 18"/>
          <p:cNvSpPr/>
          <p:nvPr/>
        </p:nvSpPr>
        <p:spPr>
          <a:xfrm>
            <a:off x="7437592" y="5300340"/>
            <a:ext cx="914400" cy="91440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86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361</Words>
  <Application>Microsoft Office PowerPoint</Application>
  <PresentationFormat>Předvádění na obrazovce (4:3)</PresentationFormat>
  <Paragraphs>117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30</cp:revision>
  <dcterms:created xsi:type="dcterms:W3CDTF">2012-07-25T10:22:13Z</dcterms:created>
  <dcterms:modified xsi:type="dcterms:W3CDTF">2013-01-05T21:27:27Z</dcterms:modified>
</cp:coreProperties>
</file>