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67" r:id="rId3"/>
    <p:sldId id="257" r:id="rId4"/>
    <p:sldId id="258" r:id="rId5"/>
    <p:sldId id="264" r:id="rId6"/>
    <p:sldId id="265" r:id="rId7"/>
    <p:sldId id="259" r:id="rId8"/>
    <p:sldId id="262" r:id="rId9"/>
    <p:sldId id="26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E7F1"/>
    <a:srgbClr val="F8EDEC"/>
    <a:srgbClr val="DFF1CB"/>
    <a:srgbClr val="FFFF99"/>
    <a:srgbClr val="F7F5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1668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VY_32_INOVACE_14_SPRÁVNÁ VÝŽIVA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SPRÁVNÁ VÝŽIVA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98109C-0AD9-4FC3-9ED0-51A0A7904D81}" type="presOf" srcId="{FBBFC3EA-9D9D-4F3A-BEA6-9C2C0E46BF20}" destId="{832BF48F-0145-4429-9E02-8FCA946CCE9E}" srcOrd="1" destOrd="0" presId="urn:microsoft.com/office/officeart/2005/8/layout/target3"/>
    <dgm:cxn modelId="{0D00E82E-6583-4C62-A3D2-D10E7031C73F}" type="presOf" srcId="{EBC41103-E2E5-4D48-9B4B-425520D3D098}" destId="{F969C235-9271-4D34-B740-D627A121CAD0}" srcOrd="1" destOrd="0" presId="urn:microsoft.com/office/officeart/2005/8/layout/target3"/>
    <dgm:cxn modelId="{59F9D80A-FD0C-4091-BEE9-A9BC02F56AEF}" type="presOf" srcId="{39F8B381-5807-488E-AC22-73DD4140ED4A}" destId="{71045F8C-00FA-488E-A7BD-E2E6753D979D}" srcOrd="0" destOrd="0" presId="urn:microsoft.com/office/officeart/2005/8/layout/target3"/>
    <dgm:cxn modelId="{B349E743-7817-4A73-856C-FCF550B9259E}" type="presOf" srcId="{019433A1-1324-4DE1-9E6F-32B851095F74}" destId="{E7297F21-D4FD-4A41-AE58-814D01A6B5E7}" srcOrd="1" destOrd="0" presId="urn:microsoft.com/office/officeart/2005/8/layout/target3"/>
    <dgm:cxn modelId="{EEA1FB70-865D-4217-B145-7650B60B3E10}" type="presOf" srcId="{FBBFC3EA-9D9D-4F3A-BEA6-9C2C0E46BF20}" destId="{643EA938-EDE0-4533-ACCC-D2BD6F3A527C}" srcOrd="0" destOrd="0" presId="urn:microsoft.com/office/officeart/2005/8/layout/target3"/>
    <dgm:cxn modelId="{A2B97C42-08E1-47D1-8C79-631CB2F2688E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28E38E1-D09A-4192-91FE-91CCBBC14098}" type="presOf" srcId="{C73C7642-F245-4585-8F88-243F9FAEF6CA}" destId="{AA41A67C-3D3F-4AE9-9E0F-5D7F7BB2E741}" srcOrd="1" destOrd="0" presId="urn:microsoft.com/office/officeart/2005/8/layout/target3"/>
    <dgm:cxn modelId="{F756D3C8-2C53-4D00-9EEE-EA8416558132}" type="presOf" srcId="{019433A1-1324-4DE1-9E6F-32B851095F74}" destId="{A3817367-F2BC-482F-8832-FA00B51DCCF3}" srcOrd="0" destOrd="0" presId="urn:microsoft.com/office/officeart/2005/8/layout/target3"/>
    <dgm:cxn modelId="{C79BDAF5-E6EC-4159-8157-69803470429C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9B85B36-91F3-4ED9-BF1C-D6A386809F3F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2546044-1543-44BA-94CB-8F8A0DBA6093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AC1C811-9F6A-4A55-8A97-44DA4D689554}" type="presOf" srcId="{DAEA276B-ECF9-46F6-A7D3-4693B2D32BC4}" destId="{F69A1436-182C-465B-AD7F-FE48E0C090C1}" srcOrd="1" destOrd="0" presId="urn:microsoft.com/office/officeart/2005/8/layout/target3"/>
    <dgm:cxn modelId="{FC4FF1C6-5705-4DBC-917B-2945B26D3058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04E594A-40D9-4CE1-A832-CC5AB22E0F2D}" type="presParOf" srcId="{71045F8C-00FA-488E-A7BD-E2E6753D979D}" destId="{3577EC6B-C980-4F34-8C69-4365E7B8FC8C}" srcOrd="0" destOrd="0" presId="urn:microsoft.com/office/officeart/2005/8/layout/target3"/>
    <dgm:cxn modelId="{6ED070DF-A7BE-4DEE-BF83-56FA33C2CA76}" type="presParOf" srcId="{71045F8C-00FA-488E-A7BD-E2E6753D979D}" destId="{6940EB87-DC1D-4BC3-9408-9AC2E1FFC039}" srcOrd="1" destOrd="0" presId="urn:microsoft.com/office/officeart/2005/8/layout/target3"/>
    <dgm:cxn modelId="{5246466B-D2E8-496E-986E-8B4D44CF6712}" type="presParOf" srcId="{71045F8C-00FA-488E-A7BD-E2E6753D979D}" destId="{BC35EE03-4121-4EF9-923D-7CB6D30D358D}" srcOrd="2" destOrd="0" presId="urn:microsoft.com/office/officeart/2005/8/layout/target3"/>
    <dgm:cxn modelId="{8A09ED39-4180-4C9D-A7EE-9F3A420A9881}" type="presParOf" srcId="{71045F8C-00FA-488E-A7BD-E2E6753D979D}" destId="{C95EEA27-3CBF-4645-A92D-9D8AF5C1CBFC}" srcOrd="3" destOrd="0" presId="urn:microsoft.com/office/officeart/2005/8/layout/target3"/>
    <dgm:cxn modelId="{606DA5BD-2286-49D1-9511-D328DBD4139A}" type="presParOf" srcId="{71045F8C-00FA-488E-A7BD-E2E6753D979D}" destId="{851BB866-B6AE-4566-893F-4C635BA974FC}" srcOrd="4" destOrd="0" presId="urn:microsoft.com/office/officeart/2005/8/layout/target3"/>
    <dgm:cxn modelId="{753FC5DD-24E3-4938-A852-02C84B753BEF}" type="presParOf" srcId="{71045F8C-00FA-488E-A7BD-E2E6753D979D}" destId="{643EA938-EDE0-4533-ACCC-D2BD6F3A527C}" srcOrd="5" destOrd="0" presId="urn:microsoft.com/office/officeart/2005/8/layout/target3"/>
    <dgm:cxn modelId="{1470375E-4EA0-4C92-AF75-A1102B9BE374}" type="presParOf" srcId="{71045F8C-00FA-488E-A7BD-E2E6753D979D}" destId="{92F31B18-D66D-4CC7-89B9-378928DE877D}" srcOrd="6" destOrd="0" presId="urn:microsoft.com/office/officeart/2005/8/layout/target3"/>
    <dgm:cxn modelId="{5FA75F70-1E69-4DD9-BF60-ADFFD9D202EF}" type="presParOf" srcId="{71045F8C-00FA-488E-A7BD-E2E6753D979D}" destId="{902074E1-B931-4618-97F1-FADBE82E9C3C}" srcOrd="7" destOrd="0" presId="urn:microsoft.com/office/officeart/2005/8/layout/target3"/>
    <dgm:cxn modelId="{8E4DD664-0380-4729-AA1D-1A2273C54452}" type="presParOf" srcId="{71045F8C-00FA-488E-A7BD-E2E6753D979D}" destId="{A3817367-F2BC-482F-8832-FA00B51DCCF3}" srcOrd="8" destOrd="0" presId="urn:microsoft.com/office/officeart/2005/8/layout/target3"/>
    <dgm:cxn modelId="{773BC6E9-0211-4525-AADC-BBE2F40C198E}" type="presParOf" srcId="{71045F8C-00FA-488E-A7BD-E2E6753D979D}" destId="{626ABFF6-56C8-4386-B662-68EC364EED9D}" srcOrd="9" destOrd="0" presId="urn:microsoft.com/office/officeart/2005/8/layout/target3"/>
    <dgm:cxn modelId="{13781E76-28E0-44A0-B0E2-9994FD29F8C2}" type="presParOf" srcId="{71045F8C-00FA-488E-A7BD-E2E6753D979D}" destId="{6DB11F1C-D028-4800-9625-6611CA9DE6D4}" srcOrd="10" destOrd="0" presId="urn:microsoft.com/office/officeart/2005/8/layout/target3"/>
    <dgm:cxn modelId="{2C6F6B99-0CD1-4D66-94D0-C69AB6317265}" type="presParOf" srcId="{71045F8C-00FA-488E-A7BD-E2E6753D979D}" destId="{CDED6FE3-AD8F-4ACC-B6B8-710EDDD97598}" srcOrd="11" destOrd="0" presId="urn:microsoft.com/office/officeart/2005/8/layout/target3"/>
    <dgm:cxn modelId="{B1711CB6-DB45-4842-B1F8-D44EEF2A1778}" type="presParOf" srcId="{71045F8C-00FA-488E-A7BD-E2E6753D979D}" destId="{397AC6D7-84A6-4150-958F-83C92D9ACF38}" srcOrd="12" destOrd="0" presId="urn:microsoft.com/office/officeart/2005/8/layout/target3"/>
    <dgm:cxn modelId="{13E4080E-975D-4781-8312-8E40CBD42753}" type="presParOf" srcId="{71045F8C-00FA-488E-A7BD-E2E6753D979D}" destId="{D7419528-33A6-416D-9E64-B3F7915C5149}" srcOrd="13" destOrd="0" presId="urn:microsoft.com/office/officeart/2005/8/layout/target3"/>
    <dgm:cxn modelId="{30C66939-129F-418F-802E-22872530596E}" type="presParOf" srcId="{71045F8C-00FA-488E-A7BD-E2E6753D979D}" destId="{97289DF2-90F4-4EC2-A9FC-633B00BAB610}" srcOrd="14" destOrd="0" presId="urn:microsoft.com/office/officeart/2005/8/layout/target3"/>
    <dgm:cxn modelId="{EF2BEF3C-1F4F-4086-AA5E-0A21C1F56230}" type="presParOf" srcId="{71045F8C-00FA-488E-A7BD-E2E6753D979D}" destId="{234EBA9D-95B4-4C20-A84E-6F65F1085DC6}" srcOrd="15" destOrd="0" presId="urn:microsoft.com/office/officeart/2005/8/layout/target3"/>
    <dgm:cxn modelId="{E92810BF-4B44-4381-91C1-5358F634D07E}" type="presParOf" srcId="{71045F8C-00FA-488E-A7BD-E2E6753D979D}" destId="{12255512-213F-41DF-90A6-8B4CD74A2B52}" srcOrd="16" destOrd="0" presId="urn:microsoft.com/office/officeart/2005/8/layout/target3"/>
    <dgm:cxn modelId="{6B18CE50-D810-440B-8FFC-975991F36F79}" type="presParOf" srcId="{71045F8C-00FA-488E-A7BD-E2E6753D979D}" destId="{50C2F88D-8688-44C2-A854-691F34009D3B}" srcOrd="17" destOrd="0" presId="urn:microsoft.com/office/officeart/2005/8/layout/target3"/>
    <dgm:cxn modelId="{AB49C882-D241-4165-8C75-F33EB4FF8DB9}" type="presParOf" srcId="{71045F8C-00FA-488E-A7BD-E2E6753D979D}" destId="{4D19AB04-24FA-40C2-B203-52AE3D15E171}" srcOrd="18" destOrd="0" presId="urn:microsoft.com/office/officeart/2005/8/layout/target3"/>
    <dgm:cxn modelId="{5BC61CFA-0F09-4180-9F69-237C9D5CCF96}" type="presParOf" srcId="{71045F8C-00FA-488E-A7BD-E2E6753D979D}" destId="{832BF48F-0145-4429-9E02-8FCA946CCE9E}" srcOrd="19" destOrd="0" presId="urn:microsoft.com/office/officeart/2005/8/layout/target3"/>
    <dgm:cxn modelId="{B508CEC2-9DD8-4AA6-A6D2-2A42A7F84332}" type="presParOf" srcId="{71045F8C-00FA-488E-A7BD-E2E6753D979D}" destId="{E7297F21-D4FD-4A41-AE58-814D01A6B5E7}" srcOrd="20" destOrd="0" presId="urn:microsoft.com/office/officeart/2005/8/layout/target3"/>
    <dgm:cxn modelId="{D44742B3-0037-4DE3-9365-D50EED75815C}" type="presParOf" srcId="{71045F8C-00FA-488E-A7BD-E2E6753D979D}" destId="{F69A1436-182C-465B-AD7F-FE48E0C090C1}" srcOrd="21" destOrd="0" presId="urn:microsoft.com/office/officeart/2005/8/layout/target3"/>
    <dgm:cxn modelId="{87FC3138-C2EA-4FE9-BD8A-9777B35B89B0}" type="presParOf" srcId="{71045F8C-00FA-488E-A7BD-E2E6753D979D}" destId="{AA41A67C-3D3F-4AE9-9E0F-5D7F7BB2E741}" srcOrd="22" destOrd="0" presId="urn:microsoft.com/office/officeart/2005/8/layout/target3"/>
    <dgm:cxn modelId="{5BB47F6B-2323-44D2-83E0-38015DCED3C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VY_32_INOVACE_14_SPRÁVNÁ VÝŽIVA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SPRÁVNÁ VÝŽIVA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26899C-D512-4908-80AF-F10D6DEF28F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27C61-4C99-47EA-8BC1-ABCCFB50B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16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257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359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936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640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00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089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146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37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471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072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8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409C5-F69A-4FA6-8697-1ABF87B3739D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A1272-26F1-4BAE-867E-C1BBF01D9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988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wm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wmf"/><Relationship Id="rId2" Type="http://schemas.openxmlformats.org/officeDocument/2006/relationships/image" Target="../media/image5.wmf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png"/><Relationship Id="rId5" Type="http://schemas.openxmlformats.org/officeDocument/2006/relationships/image" Target="../media/image8.jpeg"/><Relationship Id="rId15" Type="http://schemas.openxmlformats.org/officeDocument/2006/relationships/image" Target="../media/image1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jpeg"/><Relationship Id="rId1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83758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7024620"/>
              </p:ext>
            </p:extLst>
          </p:nvPr>
        </p:nvGraphicFramePr>
        <p:xfrm>
          <a:off x="1115616" y="1916832"/>
          <a:ext cx="6840760" cy="298134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test,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žlutá, zelená a modrá pastelka, vytisknuté, pero, sešit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6. strana je určena  k práci </a:t>
                      </a:r>
                      <a:r>
                        <a:rPr lang="cs-CZ" baseline="0" smtClean="0"/>
                        <a:t>jednotlivce a </a:t>
                      </a:r>
                      <a:r>
                        <a:rPr lang="cs-CZ" baseline="0" dirty="0" smtClean="0"/>
                        <a:t>8. strana je určena ke skupinové práci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7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899592" y="548680"/>
            <a:ext cx="7488832" cy="15841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09646" y="879103"/>
            <a:ext cx="76328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SPRÁVNÁ  VÝŽIVA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34" name="Picture 10" descr="C:\Users\Uzlíková\AppData\Local\Microsoft\Windows\Temporary Internet Files\Content.IE5\KLJ41I51\MP9004306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08920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65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zlíková\AppData\Local\Microsoft\Windows\Temporary Internet Files\Content.IE5\KLJ41I51\MP900411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4985"/>
            <a:ext cx="4716016" cy="3551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Users\Uzlíková\AppData\Local\Microsoft\Windows\Temporary Internet Files\Content.IE5\A9R68WY4\MP9004331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656"/>
            <a:ext cx="4427984" cy="328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 flipV="1">
            <a:off x="595911" y="832601"/>
            <a:ext cx="3504378" cy="182421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4419" y="1318379"/>
            <a:ext cx="35043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POZNÁŠ PODLE OBÁZKŮ CO JE ZDRAVÉ?</a:t>
            </a:r>
          </a:p>
          <a:p>
            <a:endParaRPr lang="cs-CZ" dirty="0"/>
          </a:p>
        </p:txBody>
      </p:sp>
      <p:sp>
        <p:nvSpPr>
          <p:cNvPr id="8" name="Ovál 7"/>
          <p:cNvSpPr/>
          <p:nvPr/>
        </p:nvSpPr>
        <p:spPr>
          <a:xfrm flipV="1">
            <a:off x="5177819" y="4148727"/>
            <a:ext cx="3504378" cy="182421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227288" y="4830001"/>
            <a:ext cx="3504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POVÍDEJ!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08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720840"/>
            <a:ext cx="8496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 </a:t>
            </a:r>
          </a:p>
          <a:p>
            <a:r>
              <a:rPr lang="cs-CZ" sz="2800" dirty="0" smtClean="0"/>
              <a:t>jablko</a:t>
            </a:r>
            <a:r>
              <a:rPr lang="cs-CZ" sz="2800" dirty="0"/>
              <a:t>			lízátko		salám		</a:t>
            </a:r>
            <a:r>
              <a:rPr lang="cs-CZ" sz="2800" dirty="0" smtClean="0"/>
              <a:t> </a:t>
            </a:r>
            <a:r>
              <a:rPr lang="cs-CZ" sz="2800" dirty="0"/>
              <a:t>chléb		</a:t>
            </a:r>
            <a:endParaRPr lang="cs-CZ" sz="2800" dirty="0" smtClean="0"/>
          </a:p>
          <a:p>
            <a:r>
              <a:rPr lang="cs-CZ" sz="2800" dirty="0" smtClean="0"/>
              <a:t>ryby</a:t>
            </a:r>
            <a:endParaRPr lang="cs-CZ" sz="2800" dirty="0"/>
          </a:p>
          <a:p>
            <a:r>
              <a:rPr lang="cs-CZ" sz="2800" dirty="0"/>
              <a:t>	</a:t>
            </a:r>
            <a:r>
              <a:rPr lang="cs-CZ" sz="2800" dirty="0" smtClean="0"/>
              <a:t>zmrzlina</a:t>
            </a:r>
            <a:r>
              <a:rPr lang="cs-CZ" sz="2800" dirty="0"/>
              <a:t>		</a:t>
            </a:r>
            <a:r>
              <a:rPr lang="cs-CZ" sz="2800" dirty="0" smtClean="0"/>
              <a:t>paprika</a:t>
            </a:r>
            <a:r>
              <a:rPr lang="cs-CZ" sz="2800" dirty="0"/>
              <a:t> </a:t>
            </a:r>
            <a:r>
              <a:rPr lang="cs-CZ" sz="2800" dirty="0" smtClean="0"/>
              <a:t>         pivo           čaj</a:t>
            </a:r>
            <a:r>
              <a:rPr lang="cs-CZ" sz="2800" dirty="0"/>
              <a:t>	</a:t>
            </a:r>
          </a:p>
          <a:p>
            <a:r>
              <a:rPr lang="cs-CZ" sz="2800" dirty="0" smtClean="0"/>
              <a:t>  </a:t>
            </a:r>
          </a:p>
          <a:p>
            <a:r>
              <a:rPr lang="cs-CZ" sz="2800" dirty="0" smtClean="0"/>
              <a:t>hranolky</a:t>
            </a:r>
            <a:r>
              <a:rPr lang="cs-CZ" sz="2800" dirty="0"/>
              <a:t>		</a:t>
            </a:r>
            <a:r>
              <a:rPr lang="cs-CZ" sz="2800" dirty="0" smtClean="0"/>
              <a:t>           mrkev</a:t>
            </a:r>
            <a:r>
              <a:rPr lang="cs-CZ" sz="2800" dirty="0"/>
              <a:t>		</a:t>
            </a:r>
            <a:r>
              <a:rPr lang="cs-CZ" sz="2800" dirty="0" smtClean="0"/>
              <a:t>párek             dort</a:t>
            </a:r>
            <a:r>
              <a:rPr lang="cs-CZ" sz="2800" dirty="0"/>
              <a:t>	</a:t>
            </a:r>
          </a:p>
          <a:p>
            <a:endParaRPr lang="cs-CZ" sz="2800" dirty="0"/>
          </a:p>
          <a:p>
            <a:r>
              <a:rPr lang="cs-CZ" sz="2800" dirty="0" smtClean="0"/>
              <a:t>bonbóny                  voda                limonáda</a:t>
            </a:r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5148064" y="1480553"/>
            <a:ext cx="288032" cy="28803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.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95536" y="332656"/>
            <a:ext cx="8496944" cy="1656184"/>
          </a:xfrm>
          <a:prstGeom prst="downArrow">
            <a:avLst/>
          </a:prstGeom>
          <a:solidFill>
            <a:srgbClr val="F7F5F9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332656"/>
            <a:ext cx="417646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Které </a:t>
            </a: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z těchto  potravin  jsou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zdravé?                   Dej </a:t>
            </a: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je do     .</a:t>
            </a:r>
          </a:p>
          <a:p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148064" y="1480553"/>
            <a:ext cx="313184" cy="3279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18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83757" y="260648"/>
            <a:ext cx="6552728" cy="10801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04228" y="260648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Zapiš jídla, ze kterých se skládaly tvoje včerejší snídaně, oběd a večeře.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421679"/>
            <a:ext cx="2232248" cy="36724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7824" y="2454075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___________         </a:t>
            </a:r>
            <a:r>
              <a:rPr lang="cs-CZ" sz="2800" dirty="0"/>
              <a:t>		 ___________       ___________</a:t>
            </a:r>
          </a:p>
          <a:p>
            <a:r>
              <a:rPr lang="cs-CZ" sz="2800" dirty="0"/>
              <a:t>___________		 ___________</a:t>
            </a:r>
          </a:p>
          <a:p>
            <a:r>
              <a:rPr lang="cs-CZ" sz="2800" dirty="0"/>
              <a:t>___________</a:t>
            </a:r>
          </a:p>
          <a:p>
            <a:r>
              <a:rPr lang="cs-CZ" sz="2800" dirty="0" smtClean="0"/>
              <a:t>___________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653" y="2412732"/>
            <a:ext cx="1708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SNÍDANĚ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59832" y="2454075"/>
            <a:ext cx="2232248" cy="3672408"/>
          </a:xfrm>
          <a:prstGeom prst="rect">
            <a:avLst/>
          </a:prstGeom>
          <a:solidFill>
            <a:srgbClr val="ECE7F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584067" y="2412053"/>
            <a:ext cx="1708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OBĚD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82091" y="2454075"/>
            <a:ext cx="2232248" cy="3672408"/>
          </a:xfrm>
          <a:prstGeom prst="rect">
            <a:avLst/>
          </a:prstGeom>
          <a:solidFill>
            <a:srgbClr val="F8EDEC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56139" y="2444137"/>
            <a:ext cx="1708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VEČEŘE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73333" y="2421679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___________         </a:t>
            </a:r>
            <a:r>
              <a:rPr lang="cs-CZ" sz="2800" dirty="0"/>
              <a:t>		 ___________       ___________</a:t>
            </a:r>
          </a:p>
          <a:p>
            <a:r>
              <a:rPr lang="cs-CZ" sz="2800" dirty="0"/>
              <a:t>___________		 ___________</a:t>
            </a:r>
          </a:p>
          <a:p>
            <a:r>
              <a:rPr lang="cs-CZ" sz="2800" dirty="0"/>
              <a:t>___________</a:t>
            </a:r>
          </a:p>
          <a:p>
            <a:r>
              <a:rPr lang="cs-CZ" sz="2800" dirty="0"/>
              <a:t>___________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182091" y="2421679"/>
            <a:ext cx="4572000" cy="35394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___________         </a:t>
            </a:r>
            <a:r>
              <a:rPr lang="cs-CZ" sz="2800" dirty="0"/>
              <a:t>		 ___________       ___________</a:t>
            </a:r>
          </a:p>
          <a:p>
            <a:r>
              <a:rPr lang="cs-CZ" sz="2800" dirty="0"/>
              <a:t>___________		 ___________</a:t>
            </a:r>
          </a:p>
          <a:p>
            <a:r>
              <a:rPr lang="cs-CZ" sz="2800" dirty="0"/>
              <a:t>___________</a:t>
            </a:r>
          </a:p>
          <a:p>
            <a:r>
              <a:rPr lang="cs-CZ" sz="2800" dirty="0"/>
              <a:t>___________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342925" y="1474241"/>
            <a:ext cx="4634391" cy="54006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OZNAČ      ZDRAVÉ JÍDLO 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3933947" y="1643806"/>
            <a:ext cx="208945" cy="213122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76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26795"/>
            <a:ext cx="8208912" cy="56166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980728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Modrou barvou označ jídlo, které  si vybereš 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snídani</a:t>
            </a:r>
            <a:r>
              <a:rPr lang="cs-CZ" sz="3200" dirty="0" smtClean="0"/>
              <a:t>, zeleně </a:t>
            </a:r>
            <a:r>
              <a:rPr lang="cs-CZ" sz="3200" dirty="0" smtClean="0">
                <a:solidFill>
                  <a:srgbClr val="00B050"/>
                </a:solidFill>
              </a:rPr>
              <a:t>k obědu </a:t>
            </a:r>
            <a:r>
              <a:rPr lang="cs-CZ" sz="3200" dirty="0" smtClean="0"/>
              <a:t>a hnědou označ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večeři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1032" name="Picture 8" descr="C:\Users\Uzlíková\AppData\Local\Microsoft\Windows\Temporary Internet Files\Content.IE5\U5BWUOGB\MC900412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44" y="3193962"/>
            <a:ext cx="1235735" cy="1299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AN5B4D4D\MP900321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242" y="5092745"/>
            <a:ext cx="842133" cy="118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U5BWUOGB\MC9004240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30100"/>
            <a:ext cx="899064" cy="88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GFOPX8EN\MP9004252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529" y="3709978"/>
            <a:ext cx="644121" cy="64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zlíková\AppData\Local\Microsoft\Windows\Temporary Internet Files\Content.IE5\X23NRNFV\MC900058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746" y="3263522"/>
            <a:ext cx="1247488" cy="117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zlíková\AppData\Local\Microsoft\Windows\Temporary Internet Files\Content.IE5\2NC8W7KR\MP9004005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060" y="2284818"/>
            <a:ext cx="732248" cy="915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zlíková\AppData\Local\Microsoft\Windows\Temporary Internet Files\Content.IE5\X23NRNFV\MP9004327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456" y="5091791"/>
            <a:ext cx="1112168" cy="83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zlíková\AppData\Local\Microsoft\Windows\Temporary Internet Files\Content.IE5\U5BWUOGB\MP9004095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06" y="5174241"/>
            <a:ext cx="1024843" cy="819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zlíková\AppData\Local\Microsoft\Windows\Temporary Internet Files\Content.IE5\X23NRNFV\MC90041296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183" y="3432079"/>
            <a:ext cx="1138445" cy="112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Uzlíková\AppData\Local\Microsoft\Windows\Temporary Internet Files\Content.IE5\GFOPX8EN\MC900441776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877" y="4730981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Uzlíková\AppData\Local\Microsoft\Windows\Temporary Internet Files\Content.IE5\U5BWUOGB\MC90033579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559" y="4720867"/>
            <a:ext cx="737249" cy="71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Uzlíková\AppData\Local\Microsoft\Windows\Temporary Internet Files\Content.IE5\X23NRNFV\MC90008841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722" y="4192875"/>
            <a:ext cx="876790" cy="71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Uzlíková\AppData\Local\Microsoft\Windows\Temporary Internet Files\Content.IE5\U5BWUOGB\MP90040524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32039"/>
            <a:ext cx="1017868" cy="727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C:\Users\Uzlíková\AppData\Local\Microsoft\Windows\Temporary Internet Files\Content.IE5\2NC8W7KR\MC90034885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184" y="5123360"/>
            <a:ext cx="919887" cy="909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C:\Users\Uzlíková\AppData\Local\Microsoft\Windows\Temporary Internet Files\Content.IE5\U5BWUOGB\MP90017794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526" y="2465813"/>
            <a:ext cx="916808" cy="611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389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720840"/>
            <a:ext cx="8496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 </a:t>
            </a:r>
          </a:p>
          <a:p>
            <a:r>
              <a:rPr lang="cs-CZ" sz="2800" dirty="0" smtClean="0"/>
              <a:t>jablko</a:t>
            </a:r>
            <a:r>
              <a:rPr lang="cs-CZ" sz="2800" dirty="0"/>
              <a:t>			lízátko		salám		</a:t>
            </a:r>
            <a:r>
              <a:rPr lang="cs-CZ" sz="2800" dirty="0" smtClean="0"/>
              <a:t> </a:t>
            </a:r>
            <a:r>
              <a:rPr lang="cs-CZ" sz="2800" dirty="0"/>
              <a:t>chléb		</a:t>
            </a:r>
            <a:endParaRPr lang="cs-CZ" sz="2800" dirty="0" smtClean="0"/>
          </a:p>
          <a:p>
            <a:r>
              <a:rPr lang="cs-CZ" sz="2800" dirty="0" smtClean="0"/>
              <a:t>ryby</a:t>
            </a:r>
            <a:endParaRPr lang="cs-CZ" sz="2800" dirty="0"/>
          </a:p>
          <a:p>
            <a:r>
              <a:rPr lang="cs-CZ" sz="2800" dirty="0"/>
              <a:t>	</a:t>
            </a:r>
            <a:r>
              <a:rPr lang="cs-CZ" sz="2800" dirty="0" smtClean="0"/>
              <a:t>zmrzlina</a:t>
            </a:r>
            <a:r>
              <a:rPr lang="cs-CZ" sz="2800" dirty="0"/>
              <a:t>		</a:t>
            </a:r>
            <a:r>
              <a:rPr lang="cs-CZ" sz="2800" dirty="0" smtClean="0"/>
              <a:t>paprika</a:t>
            </a:r>
            <a:r>
              <a:rPr lang="cs-CZ" sz="2800" dirty="0"/>
              <a:t> </a:t>
            </a:r>
            <a:r>
              <a:rPr lang="cs-CZ" sz="2800" dirty="0" smtClean="0"/>
              <a:t>         pivo           čaj</a:t>
            </a:r>
            <a:r>
              <a:rPr lang="cs-CZ" sz="2800" dirty="0"/>
              <a:t>	</a:t>
            </a:r>
          </a:p>
          <a:p>
            <a:r>
              <a:rPr lang="cs-CZ" sz="2800" dirty="0" smtClean="0"/>
              <a:t>  </a:t>
            </a:r>
          </a:p>
          <a:p>
            <a:r>
              <a:rPr lang="cs-CZ" sz="2800" dirty="0" smtClean="0"/>
              <a:t>hranolky</a:t>
            </a:r>
            <a:r>
              <a:rPr lang="cs-CZ" sz="2800" dirty="0"/>
              <a:t>		</a:t>
            </a:r>
            <a:r>
              <a:rPr lang="cs-CZ" sz="2800" dirty="0" smtClean="0"/>
              <a:t>           mrkev</a:t>
            </a:r>
            <a:r>
              <a:rPr lang="cs-CZ" sz="2800" dirty="0"/>
              <a:t>		</a:t>
            </a:r>
            <a:r>
              <a:rPr lang="cs-CZ" sz="2800" dirty="0" smtClean="0"/>
              <a:t>párek             dort</a:t>
            </a:r>
            <a:r>
              <a:rPr lang="cs-CZ" sz="2800" dirty="0"/>
              <a:t>	</a:t>
            </a:r>
          </a:p>
          <a:p>
            <a:endParaRPr lang="cs-CZ" sz="2800" dirty="0"/>
          </a:p>
          <a:p>
            <a:r>
              <a:rPr lang="cs-CZ" sz="2800" dirty="0" smtClean="0"/>
              <a:t>bonbóny                  voda                limonáda</a:t>
            </a:r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5148064" y="1480553"/>
            <a:ext cx="288032" cy="28803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.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95536" y="332656"/>
            <a:ext cx="8496944" cy="1656184"/>
          </a:xfrm>
          <a:prstGeom prst="downArrow">
            <a:avLst/>
          </a:prstGeom>
          <a:solidFill>
            <a:srgbClr val="F7F5F9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332656"/>
            <a:ext cx="417646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Které </a:t>
            </a: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z těchto  potravin  jsou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zdravé?                   Dej </a:t>
            </a: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je do     .</a:t>
            </a:r>
          </a:p>
          <a:p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148064" y="1480553"/>
            <a:ext cx="313184" cy="3279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41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720840"/>
            <a:ext cx="8496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 </a:t>
            </a:r>
          </a:p>
          <a:p>
            <a:r>
              <a:rPr lang="cs-CZ" sz="2800" dirty="0" smtClean="0"/>
              <a:t>jablko</a:t>
            </a:r>
            <a:r>
              <a:rPr lang="cs-CZ" sz="2800" dirty="0"/>
              <a:t>			lízátko		salám		</a:t>
            </a:r>
            <a:r>
              <a:rPr lang="cs-CZ" sz="2800" dirty="0" smtClean="0"/>
              <a:t> </a:t>
            </a:r>
            <a:r>
              <a:rPr lang="cs-CZ" sz="2800" dirty="0"/>
              <a:t>chléb		</a:t>
            </a:r>
            <a:endParaRPr lang="cs-CZ" sz="2800" dirty="0" smtClean="0"/>
          </a:p>
          <a:p>
            <a:r>
              <a:rPr lang="cs-CZ" sz="2800" dirty="0" smtClean="0"/>
              <a:t>ryby</a:t>
            </a:r>
            <a:endParaRPr lang="cs-CZ" sz="2800" dirty="0"/>
          </a:p>
          <a:p>
            <a:r>
              <a:rPr lang="cs-CZ" sz="2800" dirty="0"/>
              <a:t>	</a:t>
            </a:r>
            <a:r>
              <a:rPr lang="cs-CZ" sz="2800" dirty="0" smtClean="0"/>
              <a:t>zmrzlina</a:t>
            </a:r>
            <a:r>
              <a:rPr lang="cs-CZ" sz="2800" dirty="0"/>
              <a:t>		</a:t>
            </a:r>
            <a:r>
              <a:rPr lang="cs-CZ" sz="2800" dirty="0" smtClean="0"/>
              <a:t>paprika</a:t>
            </a:r>
            <a:r>
              <a:rPr lang="cs-CZ" sz="2800" dirty="0"/>
              <a:t> </a:t>
            </a:r>
            <a:r>
              <a:rPr lang="cs-CZ" sz="2800" dirty="0" smtClean="0"/>
              <a:t>         pivo           čaj</a:t>
            </a:r>
            <a:r>
              <a:rPr lang="cs-CZ" sz="2800" dirty="0"/>
              <a:t>	</a:t>
            </a:r>
          </a:p>
          <a:p>
            <a:r>
              <a:rPr lang="cs-CZ" sz="2800" dirty="0" smtClean="0"/>
              <a:t>  </a:t>
            </a:r>
          </a:p>
          <a:p>
            <a:r>
              <a:rPr lang="cs-CZ" sz="2800" dirty="0" smtClean="0"/>
              <a:t>hranolky</a:t>
            </a:r>
            <a:r>
              <a:rPr lang="cs-CZ" sz="2800" dirty="0"/>
              <a:t>		</a:t>
            </a:r>
            <a:r>
              <a:rPr lang="cs-CZ" sz="2800" dirty="0" smtClean="0"/>
              <a:t>           mrkev</a:t>
            </a:r>
            <a:r>
              <a:rPr lang="cs-CZ" sz="2800" dirty="0"/>
              <a:t>		</a:t>
            </a:r>
            <a:r>
              <a:rPr lang="cs-CZ" sz="2800" dirty="0" smtClean="0"/>
              <a:t>párek             dort</a:t>
            </a:r>
            <a:r>
              <a:rPr lang="cs-CZ" sz="2800" dirty="0"/>
              <a:t>	</a:t>
            </a:r>
          </a:p>
          <a:p>
            <a:endParaRPr lang="cs-CZ" sz="2800" dirty="0"/>
          </a:p>
          <a:p>
            <a:r>
              <a:rPr lang="cs-CZ" sz="2800" dirty="0" smtClean="0"/>
              <a:t>bonbóny                  voda                limonáda</a:t>
            </a:r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5148064" y="1480553"/>
            <a:ext cx="288032" cy="28803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.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95536" y="332656"/>
            <a:ext cx="8496944" cy="1656184"/>
          </a:xfrm>
          <a:prstGeom prst="downArrow">
            <a:avLst/>
          </a:prstGeom>
          <a:solidFill>
            <a:srgbClr val="F7F5F9"/>
          </a:solidFill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332656"/>
            <a:ext cx="417646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Které </a:t>
            </a: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z těchto  potravin  jsou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zdravé?                   Dej </a:t>
            </a: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je do     .</a:t>
            </a:r>
          </a:p>
          <a:p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148064" y="1480553"/>
            <a:ext cx="313184" cy="3279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5536" y="2165177"/>
            <a:ext cx="1008112" cy="6157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5536" y="2972926"/>
            <a:ext cx="1008112" cy="6157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059832" y="5082921"/>
            <a:ext cx="1008112" cy="6157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044208" y="4221088"/>
            <a:ext cx="1008112" cy="6157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740352" y="2165176"/>
            <a:ext cx="1008112" cy="6157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044208" y="3294516"/>
            <a:ext cx="1296144" cy="822965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236296" y="3398123"/>
            <a:ext cx="1008112" cy="615751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10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212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16</cp:revision>
  <dcterms:created xsi:type="dcterms:W3CDTF">2012-07-25T18:10:31Z</dcterms:created>
  <dcterms:modified xsi:type="dcterms:W3CDTF">2013-01-05T21:27:43Z</dcterms:modified>
</cp:coreProperties>
</file>