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3" r:id="rId2"/>
    <p:sldId id="266" r:id="rId3"/>
    <p:sldId id="257" r:id="rId4"/>
    <p:sldId id="258" r:id="rId5"/>
    <p:sldId id="260" r:id="rId6"/>
    <p:sldId id="261" r:id="rId7"/>
    <p:sldId id="264" r:id="rId8"/>
    <p:sldId id="259" r:id="rId9"/>
    <p:sldId id="262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EFF6"/>
    <a:srgbClr val="FF33CC"/>
    <a:srgbClr val="FF66FF"/>
    <a:srgbClr val="E06B0A"/>
    <a:srgbClr val="21FF85"/>
    <a:srgbClr val="AE7CE4"/>
    <a:srgbClr val="7B2BD3"/>
    <a:srgbClr val="FF99CC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8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VY_32_INOVACE_16_HODINY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HODINY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E0423AB-C35D-4C0F-9839-63885C68B88B}" type="presOf" srcId="{445C7998-7549-48B0-BD68-D4F0167F02E5}" destId="{BC35EE03-4121-4EF9-923D-7CB6D30D358D}" srcOrd="0" destOrd="0" presId="urn:microsoft.com/office/officeart/2005/8/layout/target3"/>
    <dgm:cxn modelId="{D9849EC9-3105-4340-A2FB-D8EAD394FCBA}" type="presOf" srcId="{FBBFC3EA-9D9D-4F3A-BEA6-9C2C0E46BF20}" destId="{832BF48F-0145-4429-9E02-8FCA946CCE9E}" srcOrd="1" destOrd="0" presId="urn:microsoft.com/office/officeart/2005/8/layout/target3"/>
    <dgm:cxn modelId="{E31C1096-6C8C-4316-9A9F-D9F924BFCE7A}" type="presOf" srcId="{DAEA276B-ECF9-46F6-A7D3-4693B2D32BC4}" destId="{CDED6FE3-AD8F-4ACC-B6B8-710EDDD97598}" srcOrd="0" destOrd="0" presId="urn:microsoft.com/office/officeart/2005/8/layout/target3"/>
    <dgm:cxn modelId="{30091815-3E16-4E10-9D12-08D9C488423D}" type="presOf" srcId="{EBC41103-E2E5-4D48-9B4B-425520D3D098}" destId="{F969C235-9271-4D34-B740-D627A121CAD0}" srcOrd="1" destOrd="0" presId="urn:microsoft.com/office/officeart/2005/8/layout/target3"/>
    <dgm:cxn modelId="{75C500B7-8FF2-4AAC-AFED-F2F70901DFFA}" type="presOf" srcId="{C73C7642-F245-4585-8F88-243F9FAEF6CA}" destId="{97289DF2-90F4-4EC2-A9FC-633B00BAB610}" srcOrd="0" destOrd="0" presId="urn:microsoft.com/office/officeart/2005/8/layout/target3"/>
    <dgm:cxn modelId="{747B4C6B-881B-4C45-80D4-744AB1FCFB93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F66D301-50C5-4D88-B0E6-7379B7C26BB8}" type="presOf" srcId="{C73C7642-F245-4585-8F88-243F9FAEF6CA}" destId="{AA41A67C-3D3F-4AE9-9E0F-5D7F7BB2E741}" srcOrd="1" destOrd="0" presId="urn:microsoft.com/office/officeart/2005/8/layout/target3"/>
    <dgm:cxn modelId="{BC9B8D4C-D772-45EC-ACE4-0EC583306869}" type="presOf" srcId="{DAEA276B-ECF9-46F6-A7D3-4693B2D32BC4}" destId="{F69A1436-182C-465B-AD7F-FE48E0C090C1}" srcOrd="1" destOrd="0" presId="urn:microsoft.com/office/officeart/2005/8/layout/target3"/>
    <dgm:cxn modelId="{15CA8945-F566-4910-8977-8A19D6FA8A23}" type="presOf" srcId="{019433A1-1324-4DE1-9E6F-32B851095F74}" destId="{E7297F21-D4FD-4A41-AE58-814D01A6B5E7}" srcOrd="1" destOrd="0" presId="urn:microsoft.com/office/officeart/2005/8/layout/target3"/>
    <dgm:cxn modelId="{577DEE0C-FFDA-4123-889D-1040A65A151D}" type="presOf" srcId="{EBC41103-E2E5-4D48-9B4B-425520D3D098}" destId="{50C2F88D-8688-44C2-A854-691F34009D3B}" srcOrd="0" destOrd="0" presId="urn:microsoft.com/office/officeart/2005/8/layout/target3"/>
    <dgm:cxn modelId="{6BBEA825-0A8B-45A1-9EF9-CBA6011B1D18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4685874-A92A-4E11-B73A-824B895BD090}" type="presOf" srcId="{019433A1-1324-4DE1-9E6F-32B851095F74}" destId="{A3817367-F2BC-482F-8832-FA00B51DCCF3}" srcOrd="0" destOrd="0" presId="urn:microsoft.com/office/officeart/2005/8/layout/target3"/>
    <dgm:cxn modelId="{A796FC6F-61F1-43FF-9626-5DF432D5A1F1}" type="presOf" srcId="{FBBFC3EA-9D9D-4F3A-BEA6-9C2C0E46BF20}" destId="{643EA938-EDE0-4533-ACCC-D2BD6F3A527C}" srcOrd="0" destOrd="0" presId="urn:microsoft.com/office/officeart/2005/8/layout/target3"/>
    <dgm:cxn modelId="{E677FF72-E412-4B99-AFEE-CB76290AB731}" type="presParOf" srcId="{71045F8C-00FA-488E-A7BD-E2E6753D979D}" destId="{3577EC6B-C980-4F34-8C69-4365E7B8FC8C}" srcOrd="0" destOrd="0" presId="urn:microsoft.com/office/officeart/2005/8/layout/target3"/>
    <dgm:cxn modelId="{B9605E89-6DA1-41CE-B33E-CE6217A840C4}" type="presParOf" srcId="{71045F8C-00FA-488E-A7BD-E2E6753D979D}" destId="{6940EB87-DC1D-4BC3-9408-9AC2E1FFC039}" srcOrd="1" destOrd="0" presId="urn:microsoft.com/office/officeart/2005/8/layout/target3"/>
    <dgm:cxn modelId="{490C5FDB-1790-45D1-9C67-687A8709CB18}" type="presParOf" srcId="{71045F8C-00FA-488E-A7BD-E2E6753D979D}" destId="{BC35EE03-4121-4EF9-923D-7CB6D30D358D}" srcOrd="2" destOrd="0" presId="urn:microsoft.com/office/officeart/2005/8/layout/target3"/>
    <dgm:cxn modelId="{CB0C852F-A06A-4FF1-B7C6-664C5C25B08F}" type="presParOf" srcId="{71045F8C-00FA-488E-A7BD-E2E6753D979D}" destId="{C95EEA27-3CBF-4645-A92D-9D8AF5C1CBFC}" srcOrd="3" destOrd="0" presId="urn:microsoft.com/office/officeart/2005/8/layout/target3"/>
    <dgm:cxn modelId="{02C84410-4528-418B-BFB4-E940E0F4738A}" type="presParOf" srcId="{71045F8C-00FA-488E-A7BD-E2E6753D979D}" destId="{851BB866-B6AE-4566-893F-4C635BA974FC}" srcOrd="4" destOrd="0" presId="urn:microsoft.com/office/officeart/2005/8/layout/target3"/>
    <dgm:cxn modelId="{C0CCFAAB-0F6A-4810-A05C-128519EC90FB}" type="presParOf" srcId="{71045F8C-00FA-488E-A7BD-E2E6753D979D}" destId="{643EA938-EDE0-4533-ACCC-D2BD6F3A527C}" srcOrd="5" destOrd="0" presId="urn:microsoft.com/office/officeart/2005/8/layout/target3"/>
    <dgm:cxn modelId="{257C39DE-DF35-4D8C-A7C9-599473764C31}" type="presParOf" srcId="{71045F8C-00FA-488E-A7BD-E2E6753D979D}" destId="{92F31B18-D66D-4CC7-89B9-378928DE877D}" srcOrd="6" destOrd="0" presId="urn:microsoft.com/office/officeart/2005/8/layout/target3"/>
    <dgm:cxn modelId="{B8814FD5-C8CD-4376-B197-EF8322C93C89}" type="presParOf" srcId="{71045F8C-00FA-488E-A7BD-E2E6753D979D}" destId="{902074E1-B931-4618-97F1-FADBE82E9C3C}" srcOrd="7" destOrd="0" presId="urn:microsoft.com/office/officeart/2005/8/layout/target3"/>
    <dgm:cxn modelId="{E8CDE04F-1B77-4B94-8CBD-4BBBA35DD298}" type="presParOf" srcId="{71045F8C-00FA-488E-A7BD-E2E6753D979D}" destId="{A3817367-F2BC-482F-8832-FA00B51DCCF3}" srcOrd="8" destOrd="0" presId="urn:microsoft.com/office/officeart/2005/8/layout/target3"/>
    <dgm:cxn modelId="{EC268707-1AE5-4CD8-B2CB-6D1DBCE7E2D5}" type="presParOf" srcId="{71045F8C-00FA-488E-A7BD-E2E6753D979D}" destId="{626ABFF6-56C8-4386-B662-68EC364EED9D}" srcOrd="9" destOrd="0" presId="urn:microsoft.com/office/officeart/2005/8/layout/target3"/>
    <dgm:cxn modelId="{E21A113E-278B-4D0D-BF11-C8026D10182B}" type="presParOf" srcId="{71045F8C-00FA-488E-A7BD-E2E6753D979D}" destId="{6DB11F1C-D028-4800-9625-6611CA9DE6D4}" srcOrd="10" destOrd="0" presId="urn:microsoft.com/office/officeart/2005/8/layout/target3"/>
    <dgm:cxn modelId="{BB952398-E195-4380-9748-9A9A27B4D22F}" type="presParOf" srcId="{71045F8C-00FA-488E-A7BD-E2E6753D979D}" destId="{CDED6FE3-AD8F-4ACC-B6B8-710EDDD97598}" srcOrd="11" destOrd="0" presId="urn:microsoft.com/office/officeart/2005/8/layout/target3"/>
    <dgm:cxn modelId="{0C3FC9EC-2469-4ACF-BE82-9C9755A7CFB9}" type="presParOf" srcId="{71045F8C-00FA-488E-A7BD-E2E6753D979D}" destId="{397AC6D7-84A6-4150-958F-83C92D9ACF38}" srcOrd="12" destOrd="0" presId="urn:microsoft.com/office/officeart/2005/8/layout/target3"/>
    <dgm:cxn modelId="{B0B595D3-6843-402C-91B3-A37887ACC827}" type="presParOf" srcId="{71045F8C-00FA-488E-A7BD-E2E6753D979D}" destId="{D7419528-33A6-416D-9E64-B3F7915C5149}" srcOrd="13" destOrd="0" presId="urn:microsoft.com/office/officeart/2005/8/layout/target3"/>
    <dgm:cxn modelId="{B365B590-832A-4C42-A348-021D5C2441FB}" type="presParOf" srcId="{71045F8C-00FA-488E-A7BD-E2E6753D979D}" destId="{97289DF2-90F4-4EC2-A9FC-633B00BAB610}" srcOrd="14" destOrd="0" presId="urn:microsoft.com/office/officeart/2005/8/layout/target3"/>
    <dgm:cxn modelId="{22662522-699D-4728-BCEE-ADF15BBECE91}" type="presParOf" srcId="{71045F8C-00FA-488E-A7BD-E2E6753D979D}" destId="{234EBA9D-95B4-4C20-A84E-6F65F1085DC6}" srcOrd="15" destOrd="0" presId="urn:microsoft.com/office/officeart/2005/8/layout/target3"/>
    <dgm:cxn modelId="{8EC35A16-E971-44A3-A4F3-BB9713BBBDA5}" type="presParOf" srcId="{71045F8C-00FA-488E-A7BD-E2E6753D979D}" destId="{12255512-213F-41DF-90A6-8B4CD74A2B52}" srcOrd="16" destOrd="0" presId="urn:microsoft.com/office/officeart/2005/8/layout/target3"/>
    <dgm:cxn modelId="{0FC26872-8BB1-48F3-B02E-612858596F87}" type="presParOf" srcId="{71045F8C-00FA-488E-A7BD-E2E6753D979D}" destId="{50C2F88D-8688-44C2-A854-691F34009D3B}" srcOrd="17" destOrd="0" presId="urn:microsoft.com/office/officeart/2005/8/layout/target3"/>
    <dgm:cxn modelId="{054BAD7B-49FE-4F7B-9092-138927034C0A}" type="presParOf" srcId="{71045F8C-00FA-488E-A7BD-E2E6753D979D}" destId="{4D19AB04-24FA-40C2-B203-52AE3D15E171}" srcOrd="18" destOrd="0" presId="urn:microsoft.com/office/officeart/2005/8/layout/target3"/>
    <dgm:cxn modelId="{05BB6F28-CBDF-40D3-B0F5-2195F4341143}" type="presParOf" srcId="{71045F8C-00FA-488E-A7BD-E2E6753D979D}" destId="{832BF48F-0145-4429-9E02-8FCA946CCE9E}" srcOrd="19" destOrd="0" presId="urn:microsoft.com/office/officeart/2005/8/layout/target3"/>
    <dgm:cxn modelId="{16697465-641C-4E7B-B2FB-2221DA6949BC}" type="presParOf" srcId="{71045F8C-00FA-488E-A7BD-E2E6753D979D}" destId="{E7297F21-D4FD-4A41-AE58-814D01A6B5E7}" srcOrd="20" destOrd="0" presId="urn:microsoft.com/office/officeart/2005/8/layout/target3"/>
    <dgm:cxn modelId="{3F8E7607-3E30-446E-9614-DFBE5BCE1692}" type="presParOf" srcId="{71045F8C-00FA-488E-A7BD-E2E6753D979D}" destId="{F69A1436-182C-465B-AD7F-FE48E0C090C1}" srcOrd="21" destOrd="0" presId="urn:microsoft.com/office/officeart/2005/8/layout/target3"/>
    <dgm:cxn modelId="{995E9C69-5D31-4A1F-ADD4-1F35CDF419BD}" type="presParOf" srcId="{71045F8C-00FA-488E-A7BD-E2E6753D979D}" destId="{AA41A67C-3D3F-4AE9-9E0F-5D7F7BB2E741}" srcOrd="22" destOrd="0" presId="urn:microsoft.com/office/officeart/2005/8/layout/target3"/>
    <dgm:cxn modelId="{EFF72238-AB1A-46AA-8D61-FA7B38A11F2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VY_32_INOVACE_16_HODINY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HODINY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29564A-B65C-46B7-8DFF-2EB660DDD8A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E35F6-9E8C-4305-9E9E-072A8132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331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488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816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57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659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934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526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634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19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231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72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801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17303-281F-4661-9DC1-8D96729A88A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835B5-5FB4-415B-B43B-D36591C6E7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179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156981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714370"/>
              </p:ext>
            </p:extLst>
          </p:nvPr>
        </p:nvGraphicFramePr>
        <p:xfrm>
          <a:off x="1115616" y="1916832"/>
          <a:ext cx="6840760" cy="251127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</a:t>
                      </a:r>
                      <a:r>
                        <a:rPr lang="cs-CZ" baseline="0" smtClean="0"/>
                        <a:t>, tužka, pero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7. strana je určena k samostatné práci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7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X23NRNFV\MC90043158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527" y="2924944"/>
            <a:ext cx="3362558" cy="336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59596" y="525234"/>
            <a:ext cx="6696744" cy="2088232"/>
          </a:xfrm>
          <a:prstGeom prst="rect">
            <a:avLst/>
          </a:prstGeom>
          <a:solidFill>
            <a:schemeClr val="bg2"/>
          </a:solidFill>
          <a:ln w="57150">
            <a:solidFill>
              <a:srgbClr val="7B2BD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HODINY</a:t>
            </a:r>
            <a:endParaRPr lang="cs-CZ" sz="100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980728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62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6476" y="496133"/>
            <a:ext cx="5853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Prohlédni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 si obrázky.                                         Vedle názvu zapiš správnou číslici.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50497" y="473038"/>
            <a:ext cx="5873831" cy="1080120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659" y="1760793"/>
            <a:ext cx="797281" cy="84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X23NRNFV\MP9004309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03" y="861175"/>
            <a:ext cx="709295" cy="965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AN5B4D4D\MP9004028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814" y="1746162"/>
            <a:ext cx="1149914" cy="862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AN5B4D4D\MP9001636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253" y="993655"/>
            <a:ext cx="802450" cy="125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GFOPX8EN\MP9004385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523" y="5599248"/>
            <a:ext cx="962180" cy="72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GFOPX8EN\MP9004031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77" y="4807607"/>
            <a:ext cx="1000920" cy="66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X23NRNFV\MP9002898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65" y="3269609"/>
            <a:ext cx="1160368" cy="77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líková\AppData\Local\Microsoft\Windows\Temporary Internet Files\Content.IE5\GFOPX8EN\MP90040742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264" y="2148017"/>
            <a:ext cx="773519" cy="96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X23NRNFV\MP90042374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57" y="4353853"/>
            <a:ext cx="1114640" cy="112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GFOPX8EN\MC90023223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523" y="2624907"/>
            <a:ext cx="927726" cy="58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U5BWUOGB\MC90042423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11" y="5745819"/>
            <a:ext cx="761354" cy="76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líková\AppData\Local\Microsoft\Windows\Temporary Internet Files\Content.IE5\KLJ41I51\MC90019918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757" y="3548818"/>
            <a:ext cx="772318" cy="1119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579872" y="5765448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500158" y="1222096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11</a:t>
            </a:r>
            <a:endParaRPr lang="cs-CZ" sz="2000" dirty="0"/>
          </a:p>
        </p:txBody>
      </p:sp>
      <p:sp>
        <p:nvSpPr>
          <p:cNvPr id="29" name="Obdélník 28"/>
          <p:cNvSpPr/>
          <p:nvPr/>
        </p:nvSpPr>
        <p:spPr>
          <a:xfrm>
            <a:off x="8579872" y="4913775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551597" y="3811202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579872" y="2718716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8579872" y="1236348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18185" y="5931650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18185" y="4524084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30007" y="3353973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27472" y="2348358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30007" y="1041503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3295" y="5905824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5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9078" y="3338403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3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293" y="2318606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2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5796" y="1050580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1</a:t>
            </a:r>
            <a:endParaRPr lang="cs-CZ" sz="2000" dirty="0"/>
          </a:p>
        </p:txBody>
      </p:sp>
      <p:sp>
        <p:nvSpPr>
          <p:cNvPr id="42" name="Obdélník 41"/>
          <p:cNvSpPr/>
          <p:nvPr/>
        </p:nvSpPr>
        <p:spPr>
          <a:xfrm>
            <a:off x="2699792" y="1989849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985774" y="1982534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8465401" y="3811202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512249" y="4903356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11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500158" y="5726385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906060" y="1972115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7</a:t>
            </a:r>
            <a:endParaRPr lang="cs-CZ" sz="2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9078" y="4518933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4 </a:t>
            </a:r>
            <a:endParaRPr lang="cs-CZ" sz="2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620078" y="1984640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6</a:t>
            </a:r>
            <a:endParaRPr lang="cs-CZ" sz="2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8465401" y="1236348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8</a:t>
            </a:r>
            <a:endParaRPr lang="cs-CZ" sz="2000" dirty="0"/>
          </a:p>
        </p:txBody>
      </p:sp>
      <p:sp>
        <p:nvSpPr>
          <p:cNvPr id="61" name="Obdélník 60"/>
          <p:cNvSpPr/>
          <p:nvPr/>
        </p:nvSpPr>
        <p:spPr>
          <a:xfrm>
            <a:off x="2519772" y="4667855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159732" y="4667853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519772" y="4106988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2159732" y="4106986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519772" y="5789588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2159732" y="5789586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2519772" y="5228721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159732" y="5228719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2519772" y="3564147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2159732" y="3564145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2519772" y="3003280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159732" y="3003278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478028" y="4667857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117988" y="4667855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5478028" y="4106990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5117988" y="4106988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5478028" y="5789590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5117988" y="5789588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478028" y="5228723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117988" y="5228721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478028" y="3564149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17988" y="3564147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478028" y="3003282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117988" y="3003280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TextovéPole 98"/>
          <p:cNvSpPr txBox="1"/>
          <p:nvPr/>
        </p:nvSpPr>
        <p:spPr>
          <a:xfrm>
            <a:off x="8484345" y="2718716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9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3098192"/>
            <a:ext cx="564204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sluneční hodiny                             přesýpací hodiny</a:t>
            </a:r>
          </a:p>
          <a:p>
            <a:endParaRPr lang="cs-CZ" dirty="0"/>
          </a:p>
          <a:p>
            <a:r>
              <a:rPr lang="cs-CZ" dirty="0" smtClean="0"/>
              <a:t>          stopky                                             kyvadlové hodiny</a:t>
            </a:r>
          </a:p>
          <a:p>
            <a:endParaRPr lang="cs-CZ" dirty="0"/>
          </a:p>
          <a:p>
            <a:r>
              <a:rPr lang="cs-CZ" dirty="0" smtClean="0"/>
              <a:t>          nástěnné hodiny                           věžní hodiny</a:t>
            </a:r>
          </a:p>
          <a:p>
            <a:endParaRPr lang="cs-CZ" dirty="0"/>
          </a:p>
          <a:p>
            <a:r>
              <a:rPr lang="cs-CZ" dirty="0" smtClean="0"/>
              <a:t>           budík                                              orloj</a:t>
            </a:r>
          </a:p>
          <a:p>
            <a:endParaRPr lang="cs-CZ" dirty="0"/>
          </a:p>
          <a:p>
            <a:r>
              <a:rPr lang="cs-CZ" dirty="0" smtClean="0"/>
              <a:t>          stolní hodiny                                 náramkové hodinky</a:t>
            </a:r>
          </a:p>
          <a:p>
            <a:endParaRPr lang="cs-CZ" dirty="0"/>
          </a:p>
          <a:p>
            <a:r>
              <a:rPr lang="cs-CZ" dirty="0" smtClean="0"/>
              <a:t>          kapesní hodinky                           elektronické hodiny</a:t>
            </a:r>
          </a:p>
        </p:txBody>
      </p:sp>
    </p:spTree>
    <p:extLst>
      <p:ext uri="{BB962C8B-B14F-4D97-AF65-F5344CB8AC3E}">
        <p14:creationId xmlns:p14="http://schemas.microsoft.com/office/powerpoint/2010/main" val="120432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80432" y="473036"/>
            <a:ext cx="2345439" cy="646331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60774" y="473037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HODINY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Uzlíková\AppData\Local\Microsoft\Windows\Temporary Internet Files\Content.IE5\KLJ41I51\MP9004484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34" y="2276872"/>
            <a:ext cx="292608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líková\AppData\Local\Microsoft\Windows\Temporary Internet Files\Content.IE5\4IS3LJ0J\MP9002895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262" y="2276872"/>
            <a:ext cx="266890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825871" y="4437112"/>
            <a:ext cx="1440160" cy="889740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41895" y="204337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ciferník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825871" y="5445235"/>
            <a:ext cx="1440160" cy="466983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25871" y="3757880"/>
            <a:ext cx="1440160" cy="466983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818546" y="549647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elká ručka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01940" y="3756560"/>
            <a:ext cx="1562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alá ručka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01940" y="280364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číslice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825871" y="2780928"/>
            <a:ext cx="1440160" cy="466983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825871" y="2043379"/>
            <a:ext cx="1440160" cy="466983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791798" y="4429589"/>
            <a:ext cx="15722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sekundová   ručka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979712" y="3265309"/>
            <a:ext cx="1822228" cy="736877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265079" y="2990095"/>
            <a:ext cx="1827201" cy="767785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266031" y="2346444"/>
            <a:ext cx="1970265" cy="1287303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2771800" y="2318767"/>
            <a:ext cx="1054071" cy="462161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2771800" y="3076972"/>
            <a:ext cx="1060323" cy="188337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1331640" y="4218225"/>
            <a:ext cx="2486906" cy="1334528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266031" y="4042724"/>
            <a:ext cx="1970265" cy="91069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5266031" y="4672727"/>
            <a:ext cx="2258297" cy="91599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5266031" y="4133793"/>
            <a:ext cx="2402313" cy="1367146"/>
          </a:xfrm>
          <a:prstGeom prst="straightConnector1">
            <a:avLst/>
          </a:prstGeom>
          <a:ln w="3810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851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073210" y="1375317"/>
            <a:ext cx="4824536" cy="4896544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053430" y="1556792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052777" y="1815502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267744" y="3392996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710741" y="4407474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926271" y="5049180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791843" y="2561624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76056" y="1851337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868144" y="3451865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058850" y="5229200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424719" y="2501280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83768" y="4257092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096963" y="5028073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10878" y="3645024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 flipH="1" flipV="1">
            <a:off x="4449474" y="2348880"/>
            <a:ext cx="5420" cy="130597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85478" y="3823589"/>
            <a:ext cx="365460" cy="829547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394443" y="621302"/>
            <a:ext cx="3916435" cy="551076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51025" y="608194"/>
            <a:ext cx="40598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Do ciferníku doplň číslice.</a:t>
            </a:r>
            <a:endParaRPr lang="cs-CZ" sz="2800" dirty="0"/>
          </a:p>
        </p:txBody>
      </p:sp>
      <p:sp>
        <p:nvSpPr>
          <p:cNvPr id="28" name="Obdélník 27"/>
          <p:cNvSpPr/>
          <p:nvPr/>
        </p:nvSpPr>
        <p:spPr>
          <a:xfrm>
            <a:off x="4674448" y="635230"/>
            <a:ext cx="4060551" cy="551076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485479" y="649158"/>
            <a:ext cx="4326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Doplň. Je __nebo __ hodin.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804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599892" y="1268760"/>
            <a:ext cx="1800200" cy="1728192"/>
          </a:xfrm>
          <a:prstGeom prst="ellipse">
            <a:avLst/>
          </a:prstGeom>
          <a:noFill/>
          <a:ln w="76200">
            <a:solidFill>
              <a:srgbClr val="AE7C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444208" y="1268760"/>
            <a:ext cx="1800200" cy="1728192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971600" y="4077072"/>
            <a:ext cx="1800200" cy="1728192"/>
          </a:xfrm>
          <a:prstGeom prst="ellipse">
            <a:avLst/>
          </a:prstGeom>
          <a:noFill/>
          <a:ln w="76200">
            <a:solidFill>
              <a:srgbClr val="E06B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494674"/>
            <a:ext cx="6984776" cy="61206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221556" y="511805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ZAKRESLI DO CIFERNÍKŮ RAFIČKY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34" name="Přímá spojnice 133"/>
          <p:cNvCxnSpPr/>
          <p:nvPr/>
        </p:nvCxnSpPr>
        <p:spPr>
          <a:xfrm>
            <a:off x="7439293" y="4049553"/>
            <a:ext cx="0" cy="1728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6455988" y="4847577"/>
            <a:ext cx="17818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6901458" y="4116966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6586583" y="4464497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H="1">
            <a:off x="7009470" y="4116966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H="1">
            <a:off x="6644849" y="4436978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Ovál 139"/>
          <p:cNvSpPr/>
          <p:nvPr/>
        </p:nvSpPr>
        <p:spPr>
          <a:xfrm>
            <a:off x="6733541" y="4246630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4961073" y="4651915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9" name="Přímá spojnice 148"/>
          <p:cNvCxnSpPr/>
          <p:nvPr/>
        </p:nvCxnSpPr>
        <p:spPr>
          <a:xfrm>
            <a:off x="4499992" y="1322766"/>
            <a:ext cx="0" cy="16977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H="1" flipV="1">
            <a:off x="3609053" y="2171630"/>
            <a:ext cx="1781878" cy="152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4023420" y="1389348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3708545" y="1736879"/>
            <a:ext cx="1561272" cy="80050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flipH="1">
            <a:off x="4131432" y="1389348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>
            <a:off x="3766811" y="1709360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Ovál 154"/>
          <p:cNvSpPr/>
          <p:nvPr/>
        </p:nvSpPr>
        <p:spPr>
          <a:xfrm>
            <a:off x="3828019" y="1446870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4410302" y="2078850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755576" y="1268760"/>
            <a:ext cx="1800200" cy="1728192"/>
          </a:xfrm>
          <a:prstGeom prst="ellipse">
            <a:avLst/>
          </a:prstGeom>
          <a:noFill/>
          <a:ln w="76200">
            <a:solidFill>
              <a:srgbClr val="64EF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5" name="Přímá spojnice 164"/>
          <p:cNvCxnSpPr/>
          <p:nvPr/>
        </p:nvCxnSpPr>
        <p:spPr>
          <a:xfrm>
            <a:off x="1669064" y="1286695"/>
            <a:ext cx="0" cy="16977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 flipV="1">
            <a:off x="778125" y="2135559"/>
            <a:ext cx="1781878" cy="152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>
            <a:off x="1192492" y="1353277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>
            <a:off x="877617" y="1700808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1300504" y="1353277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H="1">
            <a:off x="935883" y="1673289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Ovál 170"/>
          <p:cNvSpPr/>
          <p:nvPr/>
        </p:nvSpPr>
        <p:spPr>
          <a:xfrm>
            <a:off x="1015413" y="1512944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Ovál 171"/>
          <p:cNvSpPr/>
          <p:nvPr/>
        </p:nvSpPr>
        <p:spPr>
          <a:xfrm>
            <a:off x="1579374" y="2042779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4" name="Přímá spojnice 173"/>
          <p:cNvCxnSpPr/>
          <p:nvPr/>
        </p:nvCxnSpPr>
        <p:spPr>
          <a:xfrm>
            <a:off x="7335146" y="1264669"/>
            <a:ext cx="0" cy="1728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>
            <a:off x="6385620" y="2092440"/>
            <a:ext cx="17818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>
            <a:off x="6831090" y="1361829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>
            <a:off x="6516215" y="1709360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H="1">
            <a:off x="6939102" y="1361829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H="1">
            <a:off x="6574481" y="1681841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Ovál 179"/>
          <p:cNvSpPr/>
          <p:nvPr/>
        </p:nvSpPr>
        <p:spPr>
          <a:xfrm>
            <a:off x="6574481" y="1463974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2" name="Přímá spojnice 181"/>
          <p:cNvCxnSpPr/>
          <p:nvPr/>
        </p:nvCxnSpPr>
        <p:spPr>
          <a:xfrm>
            <a:off x="1888030" y="4064429"/>
            <a:ext cx="0" cy="1728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flipH="1">
            <a:off x="938504" y="4892200"/>
            <a:ext cx="17818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1383974" y="4161589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1069099" y="4509120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 flipH="1">
            <a:off x="1491986" y="4161589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 flipH="1">
            <a:off x="1127365" y="4481601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Ovál 187"/>
          <p:cNvSpPr/>
          <p:nvPr/>
        </p:nvSpPr>
        <p:spPr>
          <a:xfrm>
            <a:off x="1216057" y="4291253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vál 188"/>
          <p:cNvSpPr/>
          <p:nvPr/>
        </p:nvSpPr>
        <p:spPr>
          <a:xfrm>
            <a:off x="1770856" y="4851091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Ovál 189"/>
          <p:cNvSpPr/>
          <p:nvPr/>
        </p:nvSpPr>
        <p:spPr>
          <a:xfrm>
            <a:off x="3627376" y="4064429"/>
            <a:ext cx="1800200" cy="1728192"/>
          </a:xfrm>
          <a:prstGeom prst="ellipse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vál 190"/>
          <p:cNvSpPr/>
          <p:nvPr/>
        </p:nvSpPr>
        <p:spPr>
          <a:xfrm>
            <a:off x="6516215" y="4049553"/>
            <a:ext cx="1800200" cy="1728192"/>
          </a:xfrm>
          <a:prstGeom prst="ellipse">
            <a:avLst/>
          </a:prstGeom>
          <a:noFill/>
          <a:ln w="76200">
            <a:solidFill>
              <a:srgbClr val="AE7C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ZZ</a:t>
            </a:r>
            <a:endParaRPr lang="cs-CZ" dirty="0"/>
          </a:p>
        </p:txBody>
      </p:sp>
      <p:cxnSp>
        <p:nvCxnSpPr>
          <p:cNvPr id="192" name="Přímá spojnice 191"/>
          <p:cNvCxnSpPr/>
          <p:nvPr/>
        </p:nvCxnSpPr>
        <p:spPr>
          <a:xfrm>
            <a:off x="4536747" y="4064429"/>
            <a:ext cx="0" cy="1728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flipH="1">
            <a:off x="3624665" y="4937654"/>
            <a:ext cx="17818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>
            <a:off x="4070135" y="4207043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>
            <a:off x="3755260" y="4554574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flipH="1">
            <a:off x="4178147" y="4207043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flipH="1">
            <a:off x="3813526" y="4527055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Ovál 197"/>
          <p:cNvSpPr/>
          <p:nvPr/>
        </p:nvSpPr>
        <p:spPr>
          <a:xfrm>
            <a:off x="3902218" y="4309188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vál 198"/>
          <p:cNvSpPr/>
          <p:nvPr/>
        </p:nvSpPr>
        <p:spPr>
          <a:xfrm>
            <a:off x="4457017" y="4896545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Ovál 210"/>
          <p:cNvSpPr/>
          <p:nvPr/>
        </p:nvSpPr>
        <p:spPr>
          <a:xfrm flipH="1" flipV="1">
            <a:off x="7262938" y="2074756"/>
            <a:ext cx="133413" cy="11210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Ovál 211"/>
          <p:cNvSpPr/>
          <p:nvPr/>
        </p:nvSpPr>
        <p:spPr>
          <a:xfrm>
            <a:off x="7362547" y="4839391"/>
            <a:ext cx="107536" cy="1314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TextovéPole 212"/>
          <p:cNvSpPr txBox="1"/>
          <p:nvPr/>
        </p:nvSpPr>
        <p:spPr>
          <a:xfrm>
            <a:off x="179512" y="1353277"/>
            <a:ext cx="896448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tři  hodiny                                      půl desáté                                    šest hodin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čtvrt na osm                             půl  druhé                                    </a:t>
            </a:r>
            <a:r>
              <a:rPr lang="cs-CZ" dirty="0" err="1" smtClean="0"/>
              <a:t>třičtvrtě</a:t>
            </a:r>
            <a:r>
              <a:rPr lang="cs-CZ" dirty="0" smtClean="0"/>
              <a:t> na pět</a:t>
            </a:r>
          </a:p>
        </p:txBody>
      </p:sp>
    </p:spTree>
    <p:extLst>
      <p:ext uri="{BB962C8B-B14F-4D97-AF65-F5344CB8AC3E}">
        <p14:creationId xmlns:p14="http://schemas.microsoft.com/office/powerpoint/2010/main" val="176085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6476" y="496133"/>
            <a:ext cx="5853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Prohlédni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 si obrázky.                                         Vedle názvu zapiš správnou číslici.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50497" y="473038"/>
            <a:ext cx="5873831" cy="1080120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659" y="1760793"/>
            <a:ext cx="797281" cy="84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X23NRNFV\MP9004309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03" y="861175"/>
            <a:ext cx="709295" cy="965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AN5B4D4D\MP9004028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814" y="1746162"/>
            <a:ext cx="1149914" cy="862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AN5B4D4D\MP9001636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253" y="993655"/>
            <a:ext cx="802450" cy="125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GFOPX8EN\MP9004385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523" y="5599248"/>
            <a:ext cx="962180" cy="72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GFOPX8EN\MP9004031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77" y="4807607"/>
            <a:ext cx="1000920" cy="66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X23NRNFV\MP9002898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65" y="3269609"/>
            <a:ext cx="1160368" cy="77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líková\AppData\Local\Microsoft\Windows\Temporary Internet Files\Content.IE5\GFOPX8EN\MP90040742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264" y="2148017"/>
            <a:ext cx="773519" cy="96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X23NRNFV\MP90042374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57" y="4353853"/>
            <a:ext cx="1114640" cy="112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GFOPX8EN\MC90023223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523" y="2624907"/>
            <a:ext cx="927726" cy="58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U5BWUOGB\MC90042423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11" y="5745819"/>
            <a:ext cx="761354" cy="76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líková\AppData\Local\Microsoft\Windows\Temporary Internet Files\Content.IE5\KLJ41I51\MC90019918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757" y="3548818"/>
            <a:ext cx="772318" cy="1119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579872" y="5765448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500158" y="1222096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11</a:t>
            </a:r>
            <a:endParaRPr lang="cs-CZ" sz="2000" dirty="0"/>
          </a:p>
        </p:txBody>
      </p:sp>
      <p:sp>
        <p:nvSpPr>
          <p:cNvPr id="29" name="Obdélník 28"/>
          <p:cNvSpPr/>
          <p:nvPr/>
        </p:nvSpPr>
        <p:spPr>
          <a:xfrm>
            <a:off x="8579872" y="4913775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551597" y="3811202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579872" y="2718716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8579872" y="1236348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18185" y="5931650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18185" y="4524084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30007" y="3353973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27472" y="2348358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30007" y="1041503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3295" y="5905824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5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9078" y="3338403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3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293" y="2318606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2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5796" y="1050580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1</a:t>
            </a:r>
            <a:endParaRPr lang="cs-CZ" sz="2000" dirty="0"/>
          </a:p>
        </p:txBody>
      </p:sp>
      <p:sp>
        <p:nvSpPr>
          <p:cNvPr id="42" name="Obdélník 41"/>
          <p:cNvSpPr/>
          <p:nvPr/>
        </p:nvSpPr>
        <p:spPr>
          <a:xfrm>
            <a:off x="2699792" y="1989849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985774" y="1982534"/>
            <a:ext cx="360040" cy="389691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8465401" y="3811202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512249" y="4903356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11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500158" y="5726385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906060" y="1972115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7</a:t>
            </a:r>
            <a:endParaRPr lang="cs-CZ" sz="2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9078" y="4518933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4 </a:t>
            </a:r>
            <a:endParaRPr lang="cs-CZ" sz="2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620078" y="1984640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6</a:t>
            </a:r>
            <a:endParaRPr lang="cs-CZ" sz="2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8465401" y="1236348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8</a:t>
            </a:r>
            <a:endParaRPr lang="cs-CZ" sz="2000" dirty="0"/>
          </a:p>
        </p:txBody>
      </p:sp>
      <p:sp>
        <p:nvSpPr>
          <p:cNvPr id="61" name="Obdélník 60"/>
          <p:cNvSpPr/>
          <p:nvPr/>
        </p:nvSpPr>
        <p:spPr>
          <a:xfrm>
            <a:off x="2519772" y="4667855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159732" y="4667853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2519772" y="4106988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2159732" y="4106986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2519772" y="5789588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2159732" y="5789586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2519772" y="5228721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159732" y="5228719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2519772" y="3564147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2159732" y="3564145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2519772" y="3003280"/>
            <a:ext cx="1763556" cy="560865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159732" y="3003278"/>
            <a:ext cx="360040" cy="560868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5478028" y="4667857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117988" y="4667855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5478028" y="4106990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5117988" y="4106988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5478028" y="5789590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5117988" y="5789588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478028" y="5228723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117988" y="5228721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478028" y="3564149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17988" y="3564147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478028" y="3003282"/>
            <a:ext cx="1902284" cy="560867"/>
          </a:xfrm>
          <a:prstGeom prst="rect">
            <a:avLst/>
          </a:prstGeom>
          <a:noFill/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117988" y="3003280"/>
            <a:ext cx="388362" cy="560870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TextovéPole 98"/>
          <p:cNvSpPr txBox="1"/>
          <p:nvPr/>
        </p:nvSpPr>
        <p:spPr>
          <a:xfrm>
            <a:off x="8484345" y="2718716"/>
            <a:ext cx="519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9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3098192"/>
            <a:ext cx="564204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2 </a:t>
            </a:r>
            <a:r>
              <a:rPr lang="cs-CZ" dirty="0" smtClean="0"/>
              <a:t>  sluneční hodiny                    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  přesýpací hodiny</a:t>
            </a:r>
          </a:p>
          <a:p>
            <a:endParaRPr lang="cs-CZ" dirty="0"/>
          </a:p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r>
              <a:rPr lang="cs-CZ" dirty="0" smtClean="0"/>
              <a:t>  stopky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  kyvadlové hodiny</a:t>
            </a:r>
          </a:p>
          <a:p>
            <a:endParaRPr lang="cs-CZ" dirty="0"/>
          </a:p>
          <a:p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   nástěnné hodiny                     </a:t>
            </a:r>
            <a:r>
              <a:rPr lang="cs-CZ" dirty="0" smtClean="0">
                <a:solidFill>
                  <a:srgbClr val="FF0000"/>
                </a:solidFill>
              </a:rPr>
              <a:t>4 </a:t>
            </a:r>
            <a:r>
              <a:rPr lang="cs-CZ" dirty="0" smtClean="0"/>
              <a:t>  věžní hodiny</a:t>
            </a:r>
          </a:p>
          <a:p>
            <a:endParaRPr lang="cs-CZ" dirty="0"/>
          </a:p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6 </a:t>
            </a:r>
            <a:r>
              <a:rPr lang="cs-CZ" dirty="0" smtClean="0"/>
              <a:t>   budík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  orloj</a:t>
            </a:r>
          </a:p>
          <a:p>
            <a:endParaRPr lang="cs-CZ" dirty="0"/>
          </a:p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3 </a:t>
            </a:r>
            <a:r>
              <a:rPr lang="cs-CZ" dirty="0" smtClean="0"/>
              <a:t>  stolní hodiny                           </a:t>
            </a:r>
            <a:r>
              <a:rPr lang="cs-CZ" dirty="0" smtClean="0">
                <a:solidFill>
                  <a:srgbClr val="FF0000"/>
                </a:solidFill>
              </a:rPr>
              <a:t>11</a:t>
            </a:r>
            <a:r>
              <a:rPr lang="cs-CZ" dirty="0" smtClean="0"/>
              <a:t>  náramkové hodinky</a:t>
            </a:r>
          </a:p>
          <a:p>
            <a:endParaRPr lang="cs-CZ" dirty="0"/>
          </a:p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  kapesní hodinky                       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  elektronické hodiny</a:t>
            </a:r>
          </a:p>
        </p:txBody>
      </p:sp>
    </p:spTree>
    <p:extLst>
      <p:ext uri="{BB962C8B-B14F-4D97-AF65-F5344CB8AC3E}">
        <p14:creationId xmlns:p14="http://schemas.microsoft.com/office/powerpoint/2010/main" val="78641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073210" y="1375317"/>
            <a:ext cx="4824536" cy="4896544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053430" y="1556792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052777" y="1815502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267744" y="3392996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710741" y="4407474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926271" y="5049180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791843" y="2561624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76056" y="1851337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868144" y="3451865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058850" y="5229200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424719" y="2501280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83768" y="4257092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096963" y="5028073"/>
            <a:ext cx="792088" cy="7920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10878" y="3645024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 flipH="1" flipV="1">
            <a:off x="4449474" y="2348880"/>
            <a:ext cx="5420" cy="130597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85478" y="3823589"/>
            <a:ext cx="365460" cy="829547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394443" y="621302"/>
            <a:ext cx="3916435" cy="551076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51025" y="608194"/>
            <a:ext cx="40598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Do ciferníku doplň číslice.</a:t>
            </a:r>
            <a:endParaRPr lang="cs-CZ" sz="2800" dirty="0"/>
          </a:p>
        </p:txBody>
      </p:sp>
      <p:sp>
        <p:nvSpPr>
          <p:cNvPr id="28" name="Obdélník 27"/>
          <p:cNvSpPr/>
          <p:nvPr/>
        </p:nvSpPr>
        <p:spPr>
          <a:xfrm>
            <a:off x="4674448" y="635230"/>
            <a:ext cx="4060551" cy="551076"/>
          </a:xfrm>
          <a:prstGeom prst="rect">
            <a:avLst/>
          </a:prstGeom>
          <a:noFill/>
          <a:ln w="57150"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485479" y="649158"/>
            <a:ext cx="4326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Doplň. Je </a:t>
            </a:r>
            <a:r>
              <a:rPr lang="cs-CZ" sz="2800" dirty="0" smtClean="0">
                <a:solidFill>
                  <a:srgbClr val="FF0000"/>
                </a:solidFill>
              </a:rPr>
              <a:t>5 </a:t>
            </a:r>
            <a:r>
              <a:rPr lang="cs-CZ" sz="2800" dirty="0" smtClean="0"/>
              <a:t>nebo </a:t>
            </a:r>
            <a:r>
              <a:rPr lang="cs-CZ" sz="2800" dirty="0" smtClean="0">
                <a:solidFill>
                  <a:srgbClr val="FF0000"/>
                </a:solidFill>
              </a:rPr>
              <a:t>17</a:t>
            </a:r>
            <a:r>
              <a:rPr lang="cs-CZ" sz="2800" dirty="0" smtClean="0"/>
              <a:t> hodin.   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1186306"/>
            <a:ext cx="76328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   12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11                                   1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        10                                                             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                                     2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     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9                                                                   3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   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8                                                           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                                   4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7                                 5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     6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56760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599892" y="1268760"/>
            <a:ext cx="1800200" cy="1728192"/>
          </a:xfrm>
          <a:prstGeom prst="ellipse">
            <a:avLst/>
          </a:prstGeom>
          <a:noFill/>
          <a:ln w="76200">
            <a:solidFill>
              <a:srgbClr val="AE7C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444208" y="1268760"/>
            <a:ext cx="1800200" cy="1728192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971600" y="4077072"/>
            <a:ext cx="1800200" cy="1728192"/>
          </a:xfrm>
          <a:prstGeom prst="ellipse">
            <a:avLst/>
          </a:prstGeom>
          <a:noFill/>
          <a:ln w="76200">
            <a:solidFill>
              <a:srgbClr val="E06B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494674"/>
            <a:ext cx="6984776" cy="61206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221556" y="511805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ZAKRESLI DO CIFERNÍKŮ RAFIČKY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34" name="Přímá spojnice 133"/>
          <p:cNvCxnSpPr/>
          <p:nvPr/>
        </p:nvCxnSpPr>
        <p:spPr>
          <a:xfrm>
            <a:off x="7439293" y="4049553"/>
            <a:ext cx="0" cy="1728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6455988" y="4847577"/>
            <a:ext cx="17818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6901458" y="4116966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6586583" y="4464497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H="1">
            <a:off x="7009470" y="4116966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H="1">
            <a:off x="6644849" y="4436978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Ovál 139"/>
          <p:cNvSpPr/>
          <p:nvPr/>
        </p:nvSpPr>
        <p:spPr>
          <a:xfrm>
            <a:off x="6733541" y="4246630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4961073" y="4651915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9" name="Přímá spojnice 148"/>
          <p:cNvCxnSpPr/>
          <p:nvPr/>
        </p:nvCxnSpPr>
        <p:spPr>
          <a:xfrm>
            <a:off x="4499992" y="1322766"/>
            <a:ext cx="0" cy="16977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H="1" flipV="1">
            <a:off x="3609053" y="2171630"/>
            <a:ext cx="1781878" cy="152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4023420" y="1389348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3708545" y="1736879"/>
            <a:ext cx="1561272" cy="80050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flipH="1">
            <a:off x="4131432" y="1389348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>
            <a:off x="3766811" y="1709360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Ovál 154"/>
          <p:cNvSpPr/>
          <p:nvPr/>
        </p:nvSpPr>
        <p:spPr>
          <a:xfrm>
            <a:off x="3828019" y="1446870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4410302" y="2078850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755576" y="1268760"/>
            <a:ext cx="1800200" cy="1728192"/>
          </a:xfrm>
          <a:prstGeom prst="ellipse">
            <a:avLst/>
          </a:prstGeom>
          <a:noFill/>
          <a:ln w="76200">
            <a:solidFill>
              <a:srgbClr val="64EF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5" name="Přímá spojnice 164"/>
          <p:cNvCxnSpPr/>
          <p:nvPr/>
        </p:nvCxnSpPr>
        <p:spPr>
          <a:xfrm>
            <a:off x="1669064" y="1286695"/>
            <a:ext cx="0" cy="16977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 flipV="1">
            <a:off x="778125" y="2135559"/>
            <a:ext cx="1781878" cy="152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>
            <a:off x="1192492" y="1353277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>
            <a:off x="877617" y="1700808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1300504" y="1353277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H="1">
            <a:off x="935883" y="1673289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Ovál 170"/>
          <p:cNvSpPr/>
          <p:nvPr/>
        </p:nvSpPr>
        <p:spPr>
          <a:xfrm>
            <a:off x="1015413" y="1512944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Ovál 171"/>
          <p:cNvSpPr/>
          <p:nvPr/>
        </p:nvSpPr>
        <p:spPr>
          <a:xfrm>
            <a:off x="1579374" y="2042779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4" name="Přímá spojnice 173"/>
          <p:cNvCxnSpPr/>
          <p:nvPr/>
        </p:nvCxnSpPr>
        <p:spPr>
          <a:xfrm>
            <a:off x="7335146" y="1264669"/>
            <a:ext cx="0" cy="1728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>
            <a:off x="6385620" y="2092440"/>
            <a:ext cx="17818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>
            <a:off x="6831090" y="1361829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>
            <a:off x="6516215" y="1709360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H="1">
            <a:off x="6939102" y="1361829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H="1">
            <a:off x="6574481" y="1681841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Ovál 179"/>
          <p:cNvSpPr/>
          <p:nvPr/>
        </p:nvSpPr>
        <p:spPr>
          <a:xfrm>
            <a:off x="6574481" y="1463974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2" name="Přímá spojnice 181"/>
          <p:cNvCxnSpPr/>
          <p:nvPr/>
        </p:nvCxnSpPr>
        <p:spPr>
          <a:xfrm>
            <a:off x="1888030" y="4064429"/>
            <a:ext cx="0" cy="1728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flipH="1">
            <a:off x="938504" y="4892200"/>
            <a:ext cx="17818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1383974" y="4161589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1069099" y="4509120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 flipH="1">
            <a:off x="1491986" y="4161589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 flipH="1">
            <a:off x="1127365" y="4481601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8" name="Ovál 187"/>
          <p:cNvSpPr/>
          <p:nvPr/>
        </p:nvSpPr>
        <p:spPr>
          <a:xfrm>
            <a:off x="1216057" y="4291253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vál 188"/>
          <p:cNvSpPr/>
          <p:nvPr/>
        </p:nvSpPr>
        <p:spPr>
          <a:xfrm>
            <a:off x="1770856" y="4851091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Ovál 189"/>
          <p:cNvSpPr/>
          <p:nvPr/>
        </p:nvSpPr>
        <p:spPr>
          <a:xfrm>
            <a:off x="3627376" y="4064429"/>
            <a:ext cx="1800200" cy="1728192"/>
          </a:xfrm>
          <a:prstGeom prst="ellipse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vál 190"/>
          <p:cNvSpPr/>
          <p:nvPr/>
        </p:nvSpPr>
        <p:spPr>
          <a:xfrm>
            <a:off x="6516215" y="4049553"/>
            <a:ext cx="1800200" cy="1728192"/>
          </a:xfrm>
          <a:prstGeom prst="ellipse">
            <a:avLst/>
          </a:prstGeom>
          <a:noFill/>
          <a:ln w="76200">
            <a:solidFill>
              <a:srgbClr val="AE7C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ZZ</a:t>
            </a:r>
            <a:endParaRPr lang="cs-CZ" dirty="0"/>
          </a:p>
        </p:txBody>
      </p:sp>
      <p:cxnSp>
        <p:nvCxnSpPr>
          <p:cNvPr id="192" name="Přímá spojnice 191"/>
          <p:cNvCxnSpPr/>
          <p:nvPr/>
        </p:nvCxnSpPr>
        <p:spPr>
          <a:xfrm>
            <a:off x="4536747" y="4064429"/>
            <a:ext cx="0" cy="17281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flipH="1">
            <a:off x="3624665" y="4937654"/>
            <a:ext cx="178187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>
            <a:off x="4070135" y="4207043"/>
            <a:ext cx="1008112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>
            <a:off x="3755260" y="4554574"/>
            <a:ext cx="1637861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flipH="1">
            <a:off x="4178147" y="4207043"/>
            <a:ext cx="792088" cy="1487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flipH="1">
            <a:off x="3813526" y="4527055"/>
            <a:ext cx="1503006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Ovál 197"/>
          <p:cNvSpPr/>
          <p:nvPr/>
        </p:nvSpPr>
        <p:spPr>
          <a:xfrm>
            <a:off x="3902218" y="4309188"/>
            <a:ext cx="1343946" cy="129983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vál 198"/>
          <p:cNvSpPr/>
          <p:nvPr/>
        </p:nvSpPr>
        <p:spPr>
          <a:xfrm>
            <a:off x="4457017" y="4896545"/>
            <a:ext cx="117174" cy="1080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Ovál 210"/>
          <p:cNvSpPr/>
          <p:nvPr/>
        </p:nvSpPr>
        <p:spPr>
          <a:xfrm flipH="1" flipV="1">
            <a:off x="7262938" y="2074756"/>
            <a:ext cx="133413" cy="11210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Ovál 211"/>
          <p:cNvSpPr/>
          <p:nvPr/>
        </p:nvSpPr>
        <p:spPr>
          <a:xfrm>
            <a:off x="7362547" y="4839391"/>
            <a:ext cx="107536" cy="13141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TextovéPole 212"/>
          <p:cNvSpPr txBox="1"/>
          <p:nvPr/>
        </p:nvSpPr>
        <p:spPr>
          <a:xfrm>
            <a:off x="179512" y="1353277"/>
            <a:ext cx="896448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tři  hodiny                                      půl desáté                                    šest hodin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čtvrt na osm                             půl  druhé                                    </a:t>
            </a:r>
            <a:r>
              <a:rPr lang="cs-CZ" dirty="0" err="1" smtClean="0"/>
              <a:t>třičtvrtě</a:t>
            </a:r>
            <a:r>
              <a:rPr lang="cs-CZ" dirty="0" smtClean="0"/>
              <a:t> na pět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7316292" y="1250771"/>
            <a:ext cx="13352" cy="85456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3902218" y="1980221"/>
            <a:ext cx="508084" cy="9453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468889" y="2195179"/>
            <a:ext cx="41808" cy="77350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1687386" y="2091577"/>
            <a:ext cx="436916" cy="2751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1637961" y="1316278"/>
            <a:ext cx="31103" cy="72650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1579374" y="4969980"/>
            <a:ext cx="265396" cy="37571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1811119" y="4905097"/>
            <a:ext cx="909262" cy="3607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545438" y="4554574"/>
            <a:ext cx="378082" cy="40452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536747" y="4941168"/>
            <a:ext cx="8691" cy="75289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516215" y="4812592"/>
            <a:ext cx="880136" cy="564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7448792" y="4925357"/>
            <a:ext cx="359894" cy="35784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7316292" y="2171630"/>
            <a:ext cx="9543" cy="4103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306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335</Words>
  <Application>Microsoft Office PowerPoint</Application>
  <PresentationFormat>Předvádění na obrazovce (4:3)</PresentationFormat>
  <Paragraphs>139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24</cp:revision>
  <dcterms:created xsi:type="dcterms:W3CDTF">2012-07-26T08:33:15Z</dcterms:created>
  <dcterms:modified xsi:type="dcterms:W3CDTF">2013-01-05T21:28:12Z</dcterms:modified>
</cp:coreProperties>
</file>