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2" r:id="rId2"/>
    <p:sldId id="266" r:id="rId3"/>
    <p:sldId id="260" r:id="rId4"/>
    <p:sldId id="257" r:id="rId5"/>
    <p:sldId id="258" r:id="rId6"/>
    <p:sldId id="259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765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VY_52_INOVACE_01_Školní potřeby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Školní potřeby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Prvouka pro 1.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BFDC858-7EB5-45B9-AD43-38C53F4772F0}" type="presOf" srcId="{C73C7642-F245-4585-8F88-243F9FAEF6CA}" destId="{97289DF2-90F4-4EC2-A9FC-633B00BAB610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A0F400AF-C91D-4EC2-A9DE-B2AB73317E20}" type="presOf" srcId="{DAEA276B-ECF9-46F6-A7D3-4693B2D32BC4}" destId="{CDED6FE3-AD8F-4ACC-B6B8-710EDDD97598}" srcOrd="0" destOrd="0" presId="urn:microsoft.com/office/officeart/2005/8/layout/target3"/>
    <dgm:cxn modelId="{F93533E1-A6E9-4BF3-A809-B9D4353F016F}" type="presOf" srcId="{445C7998-7549-48B0-BD68-D4F0167F02E5}" destId="{BC35EE03-4121-4EF9-923D-7CB6D30D358D}" srcOrd="0" destOrd="0" presId="urn:microsoft.com/office/officeart/2005/8/layout/target3"/>
    <dgm:cxn modelId="{3B6F5233-9B5E-453A-8FE1-461C48B1D273}" type="presOf" srcId="{DAEA276B-ECF9-46F6-A7D3-4693B2D32BC4}" destId="{F69A1436-182C-465B-AD7F-FE48E0C090C1}" srcOrd="1" destOrd="0" presId="urn:microsoft.com/office/officeart/2005/8/layout/target3"/>
    <dgm:cxn modelId="{4E494AEC-C73E-426A-9918-E9C3A8097127}" type="presOf" srcId="{445C7998-7549-48B0-BD68-D4F0167F02E5}" destId="{4D19AB04-24FA-40C2-B203-52AE3D15E171}" srcOrd="1" destOrd="0" presId="urn:microsoft.com/office/officeart/2005/8/layout/target3"/>
    <dgm:cxn modelId="{8992204F-B072-4029-9EC9-08D7915690CB}" type="presOf" srcId="{EBC41103-E2E5-4D48-9B4B-425520D3D098}" destId="{F969C235-9271-4D34-B740-D627A121CAD0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B0D4169-693C-404E-8DE1-FA013260B833}" type="presOf" srcId="{EBC41103-E2E5-4D48-9B4B-425520D3D098}" destId="{50C2F88D-8688-44C2-A854-691F34009D3B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DB378F7-E54D-44CE-9C67-BE76574111FE}" type="presOf" srcId="{39F8B381-5807-488E-AC22-73DD4140ED4A}" destId="{71045F8C-00FA-488E-A7BD-E2E6753D979D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73D10236-8053-4930-A5C7-649F4E7CF385}" type="presOf" srcId="{019433A1-1324-4DE1-9E6F-32B851095F74}" destId="{E7297F21-D4FD-4A41-AE58-814D01A6B5E7}" srcOrd="1" destOrd="0" presId="urn:microsoft.com/office/officeart/2005/8/layout/target3"/>
    <dgm:cxn modelId="{8DEE2E3D-56BD-4526-B36D-0F2AA9CE4E0D}" type="presOf" srcId="{FBBFC3EA-9D9D-4F3A-BEA6-9C2C0E46BF20}" destId="{832BF48F-0145-4429-9E02-8FCA946CCE9E}" srcOrd="1" destOrd="0" presId="urn:microsoft.com/office/officeart/2005/8/layout/target3"/>
    <dgm:cxn modelId="{22284CA3-1AB9-4D4D-A450-1BFA21CCB02D}" type="presOf" srcId="{C73C7642-F245-4585-8F88-243F9FAEF6CA}" destId="{AA41A67C-3D3F-4AE9-9E0F-5D7F7BB2E741}" srcOrd="1" destOrd="0" presId="urn:microsoft.com/office/officeart/2005/8/layout/target3"/>
    <dgm:cxn modelId="{330C31A1-53A2-40CD-BF8C-AF7527AE7547}" type="presOf" srcId="{019433A1-1324-4DE1-9E6F-32B851095F74}" destId="{A3817367-F2BC-482F-8832-FA00B51DCCF3}" srcOrd="0" destOrd="0" presId="urn:microsoft.com/office/officeart/2005/8/layout/target3"/>
    <dgm:cxn modelId="{9675E5BA-DD9C-4B54-BAE0-A74C94BCA5CB}" type="presOf" srcId="{FBBFC3EA-9D9D-4F3A-BEA6-9C2C0E46BF20}" destId="{643EA938-EDE0-4533-ACCC-D2BD6F3A527C}" srcOrd="0" destOrd="0" presId="urn:microsoft.com/office/officeart/2005/8/layout/target3"/>
    <dgm:cxn modelId="{A7EFFCEF-EF83-4A74-BA3C-51B8B7EA3BEF}" type="presParOf" srcId="{71045F8C-00FA-488E-A7BD-E2E6753D979D}" destId="{3577EC6B-C980-4F34-8C69-4365E7B8FC8C}" srcOrd="0" destOrd="0" presId="urn:microsoft.com/office/officeart/2005/8/layout/target3"/>
    <dgm:cxn modelId="{0EB4F9D1-D675-4082-AC64-B4FBB02F01D7}" type="presParOf" srcId="{71045F8C-00FA-488E-A7BD-E2E6753D979D}" destId="{6940EB87-DC1D-4BC3-9408-9AC2E1FFC039}" srcOrd="1" destOrd="0" presId="urn:microsoft.com/office/officeart/2005/8/layout/target3"/>
    <dgm:cxn modelId="{324E3FB4-2400-4D6C-919B-0FA7E05E24C4}" type="presParOf" srcId="{71045F8C-00FA-488E-A7BD-E2E6753D979D}" destId="{BC35EE03-4121-4EF9-923D-7CB6D30D358D}" srcOrd="2" destOrd="0" presId="urn:microsoft.com/office/officeart/2005/8/layout/target3"/>
    <dgm:cxn modelId="{BC3761D6-5CF6-4A80-9FD6-366F16262319}" type="presParOf" srcId="{71045F8C-00FA-488E-A7BD-E2E6753D979D}" destId="{C95EEA27-3CBF-4645-A92D-9D8AF5C1CBFC}" srcOrd="3" destOrd="0" presId="urn:microsoft.com/office/officeart/2005/8/layout/target3"/>
    <dgm:cxn modelId="{B59EF168-C96C-47A2-AAA1-9EDEAFD64311}" type="presParOf" srcId="{71045F8C-00FA-488E-A7BD-E2E6753D979D}" destId="{851BB866-B6AE-4566-893F-4C635BA974FC}" srcOrd="4" destOrd="0" presId="urn:microsoft.com/office/officeart/2005/8/layout/target3"/>
    <dgm:cxn modelId="{D3D54D90-0232-43CD-8E98-DAAF693F14E2}" type="presParOf" srcId="{71045F8C-00FA-488E-A7BD-E2E6753D979D}" destId="{643EA938-EDE0-4533-ACCC-D2BD6F3A527C}" srcOrd="5" destOrd="0" presId="urn:microsoft.com/office/officeart/2005/8/layout/target3"/>
    <dgm:cxn modelId="{85433061-B0C0-4F8D-ABBE-ED377B559078}" type="presParOf" srcId="{71045F8C-00FA-488E-A7BD-E2E6753D979D}" destId="{92F31B18-D66D-4CC7-89B9-378928DE877D}" srcOrd="6" destOrd="0" presId="urn:microsoft.com/office/officeart/2005/8/layout/target3"/>
    <dgm:cxn modelId="{E7312610-1DAA-4969-823B-86F8A3D58BCB}" type="presParOf" srcId="{71045F8C-00FA-488E-A7BD-E2E6753D979D}" destId="{902074E1-B931-4618-97F1-FADBE82E9C3C}" srcOrd="7" destOrd="0" presId="urn:microsoft.com/office/officeart/2005/8/layout/target3"/>
    <dgm:cxn modelId="{7E74E7EC-EDD8-4E8D-A298-BAB5B670162D}" type="presParOf" srcId="{71045F8C-00FA-488E-A7BD-E2E6753D979D}" destId="{A3817367-F2BC-482F-8832-FA00B51DCCF3}" srcOrd="8" destOrd="0" presId="urn:microsoft.com/office/officeart/2005/8/layout/target3"/>
    <dgm:cxn modelId="{D62D1D0B-8024-40E6-A4D8-3C00F7881BD2}" type="presParOf" srcId="{71045F8C-00FA-488E-A7BD-E2E6753D979D}" destId="{626ABFF6-56C8-4386-B662-68EC364EED9D}" srcOrd="9" destOrd="0" presId="urn:microsoft.com/office/officeart/2005/8/layout/target3"/>
    <dgm:cxn modelId="{219E0B56-8B38-46B2-882D-50282B86E23E}" type="presParOf" srcId="{71045F8C-00FA-488E-A7BD-E2E6753D979D}" destId="{6DB11F1C-D028-4800-9625-6611CA9DE6D4}" srcOrd="10" destOrd="0" presId="urn:microsoft.com/office/officeart/2005/8/layout/target3"/>
    <dgm:cxn modelId="{C6FF4295-703E-46A7-983C-64FC399EDC9F}" type="presParOf" srcId="{71045F8C-00FA-488E-A7BD-E2E6753D979D}" destId="{CDED6FE3-AD8F-4ACC-B6B8-710EDDD97598}" srcOrd="11" destOrd="0" presId="urn:microsoft.com/office/officeart/2005/8/layout/target3"/>
    <dgm:cxn modelId="{A932F7AF-56DF-4E6C-A8ED-DA45D2B37F12}" type="presParOf" srcId="{71045F8C-00FA-488E-A7BD-E2E6753D979D}" destId="{397AC6D7-84A6-4150-958F-83C92D9ACF38}" srcOrd="12" destOrd="0" presId="urn:microsoft.com/office/officeart/2005/8/layout/target3"/>
    <dgm:cxn modelId="{9879D7E9-5E8D-4A2B-B043-E84BE9D9F4E4}" type="presParOf" srcId="{71045F8C-00FA-488E-A7BD-E2E6753D979D}" destId="{D7419528-33A6-416D-9E64-B3F7915C5149}" srcOrd="13" destOrd="0" presId="urn:microsoft.com/office/officeart/2005/8/layout/target3"/>
    <dgm:cxn modelId="{4D142632-6E7E-4AD1-8B92-D6C989088FE6}" type="presParOf" srcId="{71045F8C-00FA-488E-A7BD-E2E6753D979D}" destId="{97289DF2-90F4-4EC2-A9FC-633B00BAB610}" srcOrd="14" destOrd="0" presId="urn:microsoft.com/office/officeart/2005/8/layout/target3"/>
    <dgm:cxn modelId="{632741A0-84DE-4B75-AA9B-2A8B5DAC09E9}" type="presParOf" srcId="{71045F8C-00FA-488E-A7BD-E2E6753D979D}" destId="{234EBA9D-95B4-4C20-A84E-6F65F1085DC6}" srcOrd="15" destOrd="0" presId="urn:microsoft.com/office/officeart/2005/8/layout/target3"/>
    <dgm:cxn modelId="{8FDF1104-23DC-4E5E-BAB8-3EF788786FF7}" type="presParOf" srcId="{71045F8C-00FA-488E-A7BD-E2E6753D979D}" destId="{12255512-213F-41DF-90A6-8B4CD74A2B52}" srcOrd="16" destOrd="0" presId="urn:microsoft.com/office/officeart/2005/8/layout/target3"/>
    <dgm:cxn modelId="{832F30FC-54CD-443C-B73F-F7ECB1DFEF34}" type="presParOf" srcId="{71045F8C-00FA-488E-A7BD-E2E6753D979D}" destId="{50C2F88D-8688-44C2-A854-691F34009D3B}" srcOrd="17" destOrd="0" presId="urn:microsoft.com/office/officeart/2005/8/layout/target3"/>
    <dgm:cxn modelId="{28FAEF7E-A804-4B3C-A6F2-DC07BE4C6F29}" type="presParOf" srcId="{71045F8C-00FA-488E-A7BD-E2E6753D979D}" destId="{4D19AB04-24FA-40C2-B203-52AE3D15E171}" srcOrd="18" destOrd="0" presId="urn:microsoft.com/office/officeart/2005/8/layout/target3"/>
    <dgm:cxn modelId="{AD3661CD-12FC-4C90-B6B8-1AEAD5350DFA}" type="presParOf" srcId="{71045F8C-00FA-488E-A7BD-E2E6753D979D}" destId="{832BF48F-0145-4429-9E02-8FCA946CCE9E}" srcOrd="19" destOrd="0" presId="urn:microsoft.com/office/officeart/2005/8/layout/target3"/>
    <dgm:cxn modelId="{26CF07FE-B8B8-43D6-BA24-2BDA7B3FAC06}" type="presParOf" srcId="{71045F8C-00FA-488E-A7BD-E2E6753D979D}" destId="{E7297F21-D4FD-4A41-AE58-814D01A6B5E7}" srcOrd="20" destOrd="0" presId="urn:microsoft.com/office/officeart/2005/8/layout/target3"/>
    <dgm:cxn modelId="{00F48082-1D61-4E79-BF5A-46D9BD1E09D6}" type="presParOf" srcId="{71045F8C-00FA-488E-A7BD-E2E6753D979D}" destId="{F69A1436-182C-465B-AD7F-FE48E0C090C1}" srcOrd="21" destOrd="0" presId="urn:microsoft.com/office/officeart/2005/8/layout/target3"/>
    <dgm:cxn modelId="{6C5D40B3-89D9-48AE-9DB1-268A2CF07C7A}" type="presParOf" srcId="{71045F8C-00FA-488E-A7BD-E2E6753D979D}" destId="{AA41A67C-3D3F-4AE9-9E0F-5D7F7BB2E741}" srcOrd="22" destOrd="0" presId="urn:microsoft.com/office/officeart/2005/8/layout/target3"/>
    <dgm:cxn modelId="{F6C11B79-71CC-4075-815B-0DA4F8CA8AA6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VY_52_INOVACE_01_Školní potřeby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Prvouka pro 1.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Školní potřeby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6BAD4B-A56A-40EB-81DC-9B95203D47E5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2BB72F-AC54-4335-BEBD-0044249AB7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0627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označí jmény postavičky a sami se představují spolužákům. Využijeme jakoukoli seznamovací hru. Podle čeho poznáme, že jsou děti školáci?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BB72F-AC54-4335-BEBD-0044249AB7EB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70984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pojmenovávají jednotlivé školní potřeby,</a:t>
            </a:r>
            <a:r>
              <a:rPr lang="cs-CZ" baseline="0" dirty="0" smtClean="0"/>
              <a:t> ukazují si vzájemně své a povídají o tom, na co je budou ve škole potřebovat.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BB72F-AC54-4335-BEBD-0044249AB7EB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568188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škrtají to, co není školní potřeba. Povídáme si o hračkách a jejich</a:t>
            </a:r>
            <a:r>
              <a:rPr lang="cs-CZ" baseline="0" dirty="0" smtClean="0"/>
              <a:t> místě ve škole. Odlišujeme čas hraní a učení.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BB72F-AC54-4335-BEBD-0044249AB7EB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68945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by měli označit za nesprávnou věc nůž. Dále obrázek využijeme pro informaci o nezbytnosti svačiny a pití.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BB72F-AC54-4335-BEBD-0044249AB7EB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60580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Pro samostatnou práci využijeme materiálů z našich učebnic k danému tématu.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BB72F-AC54-4335-BEBD-0044249AB7EB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26744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DD596-0293-436D-A600-6A868308551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6D94C-A3B3-4177-A745-853117605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08678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DD596-0293-436D-A600-6A868308551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6D94C-A3B3-4177-A745-853117605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96274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DD596-0293-436D-A600-6A868308551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6D94C-A3B3-4177-A745-853117605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19196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DD596-0293-436D-A600-6A868308551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6D94C-A3B3-4177-A745-853117605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1357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DD596-0293-436D-A600-6A868308551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6D94C-A3B3-4177-A745-853117605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01446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DD596-0293-436D-A600-6A868308551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6D94C-A3B3-4177-A745-853117605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27882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DD596-0293-436D-A600-6A868308551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6D94C-A3B3-4177-A745-853117605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78689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DD596-0293-436D-A600-6A868308551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6D94C-A3B3-4177-A745-853117605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9791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DD596-0293-436D-A600-6A868308551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6D94C-A3B3-4177-A745-853117605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00944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DD596-0293-436D-A600-6A868308551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6D94C-A3B3-4177-A745-853117605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63903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DD596-0293-436D-A600-6A868308551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6D94C-A3B3-4177-A745-853117605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63582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7DD596-0293-436D-A600-6A8683085512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B6D94C-A3B3-4177-A745-853117605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04437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wmf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10" Type="http://schemas.openxmlformats.org/officeDocument/2006/relationships/image" Target="../media/image22.png"/><Relationship Id="rId4" Type="http://schemas.openxmlformats.org/officeDocument/2006/relationships/image" Target="../media/image16.wmf"/><Relationship Id="rId9" Type="http://schemas.openxmlformats.org/officeDocument/2006/relationships/image" Target="../media/image2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wmf"/><Relationship Id="rId7" Type="http://schemas.openxmlformats.org/officeDocument/2006/relationships/image" Target="../media/image27.png"/><Relationship Id="rId12" Type="http://schemas.openxmlformats.org/officeDocument/2006/relationships/image" Target="../media/image31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11" Type="http://schemas.openxmlformats.org/officeDocument/2006/relationships/image" Target="../media/image14.wmf"/><Relationship Id="rId5" Type="http://schemas.openxmlformats.org/officeDocument/2006/relationships/image" Target="../media/image25.png"/><Relationship Id="rId10" Type="http://schemas.openxmlformats.org/officeDocument/2006/relationships/image" Target="../media/image30.wmf"/><Relationship Id="rId4" Type="http://schemas.openxmlformats.org/officeDocument/2006/relationships/image" Target="../media/image24.wmf"/><Relationship Id="rId9" Type="http://schemas.openxmlformats.org/officeDocument/2006/relationships/image" Target="../media/image2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01534713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6888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C7652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>
            <a:normAutofit/>
          </a:bodyPr>
          <a:lstStyle/>
          <a:p>
            <a:r>
              <a:rPr lang="cs-CZ" dirty="0" smtClean="0"/>
              <a:t>MATERIÁL JE URČEN PRO ŽÁKY 1. ROČNÍKU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INOVACE: PODPORUJE AKTIVITU ŽÁKŮ A ZAPOJUJE DO VÝUKY VŠECHNY DĚTI</a:t>
            </a:r>
            <a:endParaRPr lang="cs-CZ" dirty="0"/>
          </a:p>
          <a:p>
            <a:r>
              <a:rPr lang="cs-CZ" dirty="0" smtClean="0"/>
              <a:t>UČITEL VEDE VÝUKU FORMOU ROZHOVORU</a:t>
            </a:r>
          </a:p>
          <a:p>
            <a:pPr marL="0" indent="0">
              <a:buNone/>
            </a:pPr>
            <a:r>
              <a:rPr lang="cs-CZ" dirty="0" smtClean="0"/>
              <a:t>   (METODIKA JE UVEDENA V POZNÁMKÁCH    POD JEDNOTLIVÝMI STRANAMI PREZENTACE) 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92052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  <a:solidFill>
            <a:srgbClr val="FC7652"/>
          </a:solidFill>
        </p:spPr>
        <p:txBody>
          <a:bodyPr>
            <a:noAutofit/>
          </a:bodyPr>
          <a:lstStyle/>
          <a:p>
            <a:r>
              <a:rPr lang="cs-CZ" sz="5400" dirty="0" smtClean="0">
                <a:solidFill>
                  <a:srgbClr val="002060"/>
                </a:solidFill>
              </a:rPr>
              <a:t>HONZÍK A ANIČKA JDOU POPRVÉ DO ŠKOLY.</a:t>
            </a:r>
            <a:endParaRPr lang="cs-CZ" sz="5400" dirty="0">
              <a:solidFill>
                <a:srgbClr val="002060"/>
              </a:solidFill>
            </a:endParaRP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060848"/>
            <a:ext cx="3313086" cy="4522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872" y="2215030"/>
            <a:ext cx="2927715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97281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8965" y="332656"/>
            <a:ext cx="8229600" cy="1143000"/>
          </a:xfrm>
          <a:solidFill>
            <a:srgbClr val="FC7652"/>
          </a:solidFill>
        </p:spPr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002060"/>
                </a:solidFill>
              </a:rPr>
              <a:t>ŠKOLNÍ POTŘEBY</a:t>
            </a:r>
            <a:endParaRPr lang="cs-CZ" sz="8000" dirty="0">
              <a:solidFill>
                <a:srgbClr val="002060"/>
              </a:solidFill>
            </a:endParaRPr>
          </a:p>
        </p:txBody>
      </p:sp>
      <p:pic>
        <p:nvPicPr>
          <p:cNvPr id="1027" name="Picture 3" descr="C:\Users\Hronková\AppData\Local\Microsoft\Windows\Temporary Internet Files\Content.IE5\GGD2473E\MC9004118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0849" y="3299860"/>
            <a:ext cx="1284339" cy="1946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641080" y="5811465"/>
            <a:ext cx="45719" cy="314698"/>
          </a:xfrm>
        </p:spPr>
        <p:txBody>
          <a:bodyPr>
            <a:normAutofit fontScale="55000" lnSpcReduction="20000"/>
          </a:bodyPr>
          <a:lstStyle/>
          <a:p>
            <a:endParaRPr lang="cs-CZ" dirty="0"/>
          </a:p>
        </p:txBody>
      </p:sp>
      <p:pic>
        <p:nvPicPr>
          <p:cNvPr id="1037" name="Picture 13" descr="C:\Users\Hronková\AppData\Local\Microsoft\Windows\Temporary Internet Files\Content.IE5\GGD2473E\MC90023292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24512" y="2774812"/>
            <a:ext cx="2157413" cy="205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Hronková\AppData\Local\Microsoft\Windows\Temporary Internet Files\Content.IE5\0CP9Q0H7\MC9002909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79001" y="5001668"/>
            <a:ext cx="1692998" cy="1665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Hronková\AppData\Local\Microsoft\Windows\Temporary Internet Files\Content.IE5\0CP9Q0H7\MC90041548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1641" y="1581515"/>
            <a:ext cx="2220913" cy="1634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Hronková\AppData\Local\Microsoft\Windows\Temporary Internet Files\Content.IE5\0CP9Q0H7\MC90023755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387231"/>
            <a:ext cx="1939925" cy="2165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Hronková\AppData\Local\Microsoft\Windows\Temporary Internet Files\Content.IE5\254AJZQ6\MC90035642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95328" y="3174842"/>
            <a:ext cx="1800225" cy="1811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Hronková\AppData\Local\Microsoft\Windows\Temporary Internet Files\Content.IE5\5LG4SZ8S\MC90041240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22970" y="3803512"/>
            <a:ext cx="1605731" cy="1766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Users\Hronková\AppData\Local\Microsoft\Windows\Temporary Internet Files\Content.IE5\1P3LBS8K\MC90029068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0098" y="5214164"/>
            <a:ext cx="2101850" cy="1349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Hronková\AppData\Local\Microsoft\Windows\Temporary Internet Files\Content.IE5\1P3LBS8K\MC90041363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41081" y="1613232"/>
            <a:ext cx="1497857" cy="1939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C:\Users\Hronková\AppData\Local\Microsoft\Windows\Temporary Internet Files\Content.IE5\5LG4SZ8S\MC900413648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7207" y="5083673"/>
            <a:ext cx="1651879" cy="1501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3" name="Picture 29" descr="C:\Users\Hronková\AppData\Local\Microsoft\Windows\Temporary Internet Files\Content.IE5\254AJZQ6\MC900234087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09969" y="4925888"/>
            <a:ext cx="1971765" cy="1741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93939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  <a:solidFill>
            <a:srgbClr val="FC7652"/>
          </a:solidFill>
        </p:spPr>
        <p:txBody>
          <a:bodyPr>
            <a:no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</a:rPr>
              <a:t>CO SE ANIČCE PŘIPLETLO DO AKTOVKY?</a:t>
            </a:r>
            <a:endParaRPr lang="cs-CZ" sz="5400" b="1" dirty="0">
              <a:solidFill>
                <a:srgbClr val="002060"/>
              </a:solidFill>
            </a:endParaRPr>
          </a:p>
        </p:txBody>
      </p:sp>
      <p:pic>
        <p:nvPicPr>
          <p:cNvPr id="2050" name="Picture 2" descr="C:\Users\Hronková\AppData\Local\Microsoft\Windows\Temporary Internet Files\Content.IE5\0CP9Q0H7\MC900424170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834551"/>
            <a:ext cx="3026296" cy="412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7127" y="2050421"/>
            <a:ext cx="1827212" cy="1504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ronková\AppData\Local\Microsoft\Windows\Temporary Internet Files\Content.IE5\5LG4SZ8S\MC9003054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9277" y="4933741"/>
            <a:ext cx="1635125" cy="1855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ronková\AppData\Local\Microsoft\Windows\Temporary Internet Files\Content.IE5\5LG4SZ8S\MC900281678[1].wmf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68289" y="2090848"/>
            <a:ext cx="1678838" cy="1921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899290"/>
            <a:ext cx="1938337" cy="2163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14309" y="3016403"/>
            <a:ext cx="1500187" cy="1938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9278" y="1957717"/>
            <a:ext cx="2103437" cy="1354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64206" y="4933741"/>
            <a:ext cx="2157413" cy="206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29295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  <a:solidFill>
            <a:srgbClr val="FC7652"/>
          </a:solidFill>
        </p:spPr>
        <p:txBody>
          <a:bodyPr>
            <a:no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MÁ HONZÍK AKTOVKU SPRÁVNĚ PŘIPRAVENOU?</a:t>
            </a:r>
            <a:endParaRPr lang="cs-CZ" sz="4800" b="1" dirty="0">
              <a:solidFill>
                <a:srgbClr val="002060"/>
              </a:solidFill>
            </a:endParaRPr>
          </a:p>
        </p:txBody>
      </p:sp>
      <p:pic>
        <p:nvPicPr>
          <p:cNvPr id="3074" name="Picture 2" descr="C:\Users\Hronková\AppData\Local\Microsoft\Windows\Temporary Internet Files\Content.IE5\1P3LBS8K\MC900424172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187030"/>
            <a:ext cx="2381065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ronková\AppData\Local\Microsoft\Windows\Temporary Internet Files\Content.IE5\5LG4SZ8S\MC9003403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644106"/>
            <a:ext cx="1871662" cy="1165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92896" y="2060848"/>
            <a:ext cx="2225233" cy="16399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39657" y="4813319"/>
            <a:ext cx="1279525" cy="1951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62825" y="1875631"/>
            <a:ext cx="1603375" cy="1768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43421" y="2187030"/>
            <a:ext cx="1695450" cy="166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00874" y="3309144"/>
            <a:ext cx="1652587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 descr="C:\Users\Hronková\AppData\Local\Microsoft\Windows\Temporary Internet Files\Content.IE5\5LG4SZ8S\MC9002906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941385"/>
            <a:ext cx="1600954" cy="1745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Hronková\AppData\Local\Microsoft\Windows\Temporary Internet Files\Content.IE5\254AJZQ6\MC90023408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3204" y="4757199"/>
            <a:ext cx="2301089" cy="2032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Hronková\AppData\Local\Microsoft\Windows\Temporary Internet Files\Content.IE5\0CP9Q0H7\MC90023268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28384" y="3588146"/>
            <a:ext cx="838200" cy="1277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52495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  <a:solidFill>
            <a:srgbClr val="FC7652"/>
          </a:solidFill>
        </p:spPr>
        <p:txBody>
          <a:bodyPr>
            <a:no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POJĎME SI TEĎ NAKRESLIT NAŠE ŠKOLNÍ AKTOVKY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C:\Users\Hronková\AppData\Local\Microsoft\Windows\Temporary Internet Files\Content.IE5\254AJZQ6\MC900440428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916832"/>
            <a:ext cx="4494237" cy="4732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57265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C7652"/>
          </a:solidFill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Ilustrace: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5613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227</Words>
  <Application>Microsoft Office PowerPoint</Application>
  <PresentationFormat>Předvádění na obrazovce (4:3)</PresentationFormat>
  <Paragraphs>32</Paragraphs>
  <Slides>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HONZÍK A ANIČKA JDOU POPRVÉ DO ŠKOLY.</vt:lpstr>
      <vt:lpstr>ŠKOLNÍ POTŘEBY</vt:lpstr>
      <vt:lpstr>CO SE ANIČCE PŘIPLETLO DO AKTOVKY?</vt:lpstr>
      <vt:lpstr>MÁ HONZÍK AKTOVKU SPRÁVNĚ PŘIPRAVENOU?</vt:lpstr>
      <vt:lpstr>POJĎME SI TEĎ NAKRESLIT NAŠE ŠKOLNÍ AKTOVKY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Valued Acer Customer</cp:lastModifiedBy>
  <cp:revision>9</cp:revision>
  <dcterms:created xsi:type="dcterms:W3CDTF">2012-07-13T17:16:15Z</dcterms:created>
  <dcterms:modified xsi:type="dcterms:W3CDTF">2012-09-03T08:58:24Z</dcterms:modified>
</cp:coreProperties>
</file>