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66" r:id="rId3"/>
    <p:sldId id="258" r:id="rId4"/>
    <p:sldId id="259" r:id="rId5"/>
    <p:sldId id="260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C80"/>
    <a:srgbClr val="11FF7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VY_52_INOVACE_02_Školní potřeby-rozvoj zrak. vnímání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Školní potřeby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pro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1D88C7-4FC2-4E72-B600-9C094EE34FF7}" type="presOf" srcId="{39F8B381-5807-488E-AC22-73DD4140ED4A}" destId="{71045F8C-00FA-488E-A7BD-E2E6753D979D}" srcOrd="0" destOrd="0" presId="urn:microsoft.com/office/officeart/2005/8/layout/target3"/>
    <dgm:cxn modelId="{9DF972ED-58E8-4B35-9671-38EAC83677A5}" type="presOf" srcId="{445C7998-7549-48B0-BD68-D4F0167F02E5}" destId="{BC35EE03-4121-4EF9-923D-7CB6D30D358D}" srcOrd="0" destOrd="0" presId="urn:microsoft.com/office/officeart/2005/8/layout/target3"/>
    <dgm:cxn modelId="{0D47351F-5F3F-40B3-80B5-9C553AA5DBB8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D3630192-B512-4345-B39B-62C078616CC0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681426-12F5-47BB-9EBB-6D9640BECE51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2748F7D-7848-45B1-845D-617CACB9A522}" type="presOf" srcId="{EBC41103-E2E5-4D48-9B4B-425520D3D098}" destId="{50C2F88D-8688-44C2-A854-691F34009D3B}" srcOrd="0" destOrd="0" presId="urn:microsoft.com/office/officeart/2005/8/layout/target3"/>
    <dgm:cxn modelId="{4850B7AA-EFE9-4B97-847F-C07AA230FC79}" type="presOf" srcId="{DAEA276B-ECF9-46F6-A7D3-4693B2D32BC4}" destId="{CDED6FE3-AD8F-4ACC-B6B8-710EDDD97598}" srcOrd="0" destOrd="0" presId="urn:microsoft.com/office/officeart/2005/8/layout/target3"/>
    <dgm:cxn modelId="{4E50E698-F944-4047-9E36-D704D8E51B63}" type="presOf" srcId="{C73C7642-F245-4585-8F88-243F9FAEF6CA}" destId="{97289DF2-90F4-4EC2-A9FC-633B00BAB610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EA0724B9-C2F2-44A0-844F-2315A5E40032}" type="presOf" srcId="{019433A1-1324-4DE1-9E6F-32B851095F74}" destId="{E7297F21-D4FD-4A41-AE58-814D01A6B5E7}" srcOrd="1" destOrd="0" presId="urn:microsoft.com/office/officeart/2005/8/layout/target3"/>
    <dgm:cxn modelId="{860E9071-F7EA-4B95-B8D9-943CBDFDE5F4}" type="presOf" srcId="{445C7998-7549-48B0-BD68-D4F0167F02E5}" destId="{4D19AB04-24FA-40C2-B203-52AE3D15E171}" srcOrd="1" destOrd="0" presId="urn:microsoft.com/office/officeart/2005/8/layout/target3"/>
    <dgm:cxn modelId="{6A56CD6D-3223-4711-9DFB-FD576818EF43}" type="presOf" srcId="{C73C7642-F245-4585-8F88-243F9FAEF6CA}" destId="{AA41A67C-3D3F-4AE9-9E0F-5D7F7BB2E741}" srcOrd="1" destOrd="0" presId="urn:microsoft.com/office/officeart/2005/8/layout/target3"/>
    <dgm:cxn modelId="{146F1CD2-16B4-4F6A-81B3-2F5F5DA3B2FB}" type="presOf" srcId="{EBC41103-E2E5-4D48-9B4B-425520D3D098}" destId="{F969C235-9271-4D34-B740-D627A121CAD0}" srcOrd="1" destOrd="0" presId="urn:microsoft.com/office/officeart/2005/8/layout/target3"/>
    <dgm:cxn modelId="{85D35D4C-32BD-4098-9207-7CA3F4FB8A29}" type="presOf" srcId="{DAEA276B-ECF9-46F6-A7D3-4693B2D32BC4}" destId="{F69A1436-182C-465B-AD7F-FE48E0C090C1}" srcOrd="1" destOrd="0" presId="urn:microsoft.com/office/officeart/2005/8/layout/target3"/>
    <dgm:cxn modelId="{08059FC7-3218-4D1E-B810-0524B6CE6223}" type="presParOf" srcId="{71045F8C-00FA-488E-A7BD-E2E6753D979D}" destId="{3577EC6B-C980-4F34-8C69-4365E7B8FC8C}" srcOrd="0" destOrd="0" presId="urn:microsoft.com/office/officeart/2005/8/layout/target3"/>
    <dgm:cxn modelId="{7FA9457C-5D12-4659-AD0F-31C5EAB8F77A}" type="presParOf" srcId="{71045F8C-00FA-488E-A7BD-E2E6753D979D}" destId="{6940EB87-DC1D-4BC3-9408-9AC2E1FFC039}" srcOrd="1" destOrd="0" presId="urn:microsoft.com/office/officeart/2005/8/layout/target3"/>
    <dgm:cxn modelId="{7F62151B-390F-47A0-893E-1BE6FF4C6CDC}" type="presParOf" srcId="{71045F8C-00FA-488E-A7BD-E2E6753D979D}" destId="{BC35EE03-4121-4EF9-923D-7CB6D30D358D}" srcOrd="2" destOrd="0" presId="urn:microsoft.com/office/officeart/2005/8/layout/target3"/>
    <dgm:cxn modelId="{94C0D1F6-34A4-4E09-A699-E99E9A6D1D79}" type="presParOf" srcId="{71045F8C-00FA-488E-A7BD-E2E6753D979D}" destId="{C95EEA27-3CBF-4645-A92D-9D8AF5C1CBFC}" srcOrd="3" destOrd="0" presId="urn:microsoft.com/office/officeart/2005/8/layout/target3"/>
    <dgm:cxn modelId="{BF1CB937-A754-40C3-95B1-8067D8F2AD9B}" type="presParOf" srcId="{71045F8C-00FA-488E-A7BD-E2E6753D979D}" destId="{851BB866-B6AE-4566-893F-4C635BA974FC}" srcOrd="4" destOrd="0" presId="urn:microsoft.com/office/officeart/2005/8/layout/target3"/>
    <dgm:cxn modelId="{FD58C129-0B17-4913-BC77-E4E19304F07A}" type="presParOf" srcId="{71045F8C-00FA-488E-A7BD-E2E6753D979D}" destId="{643EA938-EDE0-4533-ACCC-D2BD6F3A527C}" srcOrd="5" destOrd="0" presId="urn:microsoft.com/office/officeart/2005/8/layout/target3"/>
    <dgm:cxn modelId="{5CB942BF-A58E-4F80-8E48-A1C560176D9C}" type="presParOf" srcId="{71045F8C-00FA-488E-A7BD-E2E6753D979D}" destId="{92F31B18-D66D-4CC7-89B9-378928DE877D}" srcOrd="6" destOrd="0" presId="urn:microsoft.com/office/officeart/2005/8/layout/target3"/>
    <dgm:cxn modelId="{FF3027EF-FEE3-473A-A215-088DB67C6C5B}" type="presParOf" srcId="{71045F8C-00FA-488E-A7BD-E2E6753D979D}" destId="{902074E1-B931-4618-97F1-FADBE82E9C3C}" srcOrd="7" destOrd="0" presId="urn:microsoft.com/office/officeart/2005/8/layout/target3"/>
    <dgm:cxn modelId="{78ED410F-61C7-465B-9571-9FA938D7BCD3}" type="presParOf" srcId="{71045F8C-00FA-488E-A7BD-E2E6753D979D}" destId="{A3817367-F2BC-482F-8832-FA00B51DCCF3}" srcOrd="8" destOrd="0" presId="urn:microsoft.com/office/officeart/2005/8/layout/target3"/>
    <dgm:cxn modelId="{EF72AD92-E8F1-4408-AA77-C86E77421F17}" type="presParOf" srcId="{71045F8C-00FA-488E-A7BD-E2E6753D979D}" destId="{626ABFF6-56C8-4386-B662-68EC364EED9D}" srcOrd="9" destOrd="0" presId="urn:microsoft.com/office/officeart/2005/8/layout/target3"/>
    <dgm:cxn modelId="{26FCC848-8991-4749-B07B-95C8A73FF457}" type="presParOf" srcId="{71045F8C-00FA-488E-A7BD-E2E6753D979D}" destId="{6DB11F1C-D028-4800-9625-6611CA9DE6D4}" srcOrd="10" destOrd="0" presId="urn:microsoft.com/office/officeart/2005/8/layout/target3"/>
    <dgm:cxn modelId="{FDC245EF-B5F3-49DD-8F70-D67B1C8158D9}" type="presParOf" srcId="{71045F8C-00FA-488E-A7BD-E2E6753D979D}" destId="{CDED6FE3-AD8F-4ACC-B6B8-710EDDD97598}" srcOrd="11" destOrd="0" presId="urn:microsoft.com/office/officeart/2005/8/layout/target3"/>
    <dgm:cxn modelId="{DCDDDE20-64F0-45C0-894C-07A3C9C33580}" type="presParOf" srcId="{71045F8C-00FA-488E-A7BD-E2E6753D979D}" destId="{397AC6D7-84A6-4150-958F-83C92D9ACF38}" srcOrd="12" destOrd="0" presId="urn:microsoft.com/office/officeart/2005/8/layout/target3"/>
    <dgm:cxn modelId="{A65AD886-C0B2-401F-A794-3363FCBD900B}" type="presParOf" srcId="{71045F8C-00FA-488E-A7BD-E2E6753D979D}" destId="{D7419528-33A6-416D-9E64-B3F7915C5149}" srcOrd="13" destOrd="0" presId="urn:microsoft.com/office/officeart/2005/8/layout/target3"/>
    <dgm:cxn modelId="{7A3104D4-72CF-4467-8112-0329CC2A8709}" type="presParOf" srcId="{71045F8C-00FA-488E-A7BD-E2E6753D979D}" destId="{97289DF2-90F4-4EC2-A9FC-633B00BAB610}" srcOrd="14" destOrd="0" presId="urn:microsoft.com/office/officeart/2005/8/layout/target3"/>
    <dgm:cxn modelId="{1E49D585-2B81-4FA2-AA8C-68A7E95AE92F}" type="presParOf" srcId="{71045F8C-00FA-488E-A7BD-E2E6753D979D}" destId="{234EBA9D-95B4-4C20-A84E-6F65F1085DC6}" srcOrd="15" destOrd="0" presId="urn:microsoft.com/office/officeart/2005/8/layout/target3"/>
    <dgm:cxn modelId="{00E256B1-AAD8-450D-9D8B-BFC40F7E0709}" type="presParOf" srcId="{71045F8C-00FA-488E-A7BD-E2E6753D979D}" destId="{12255512-213F-41DF-90A6-8B4CD74A2B52}" srcOrd="16" destOrd="0" presId="urn:microsoft.com/office/officeart/2005/8/layout/target3"/>
    <dgm:cxn modelId="{26716A87-7CA2-4938-8953-34815DCB2324}" type="presParOf" srcId="{71045F8C-00FA-488E-A7BD-E2E6753D979D}" destId="{50C2F88D-8688-44C2-A854-691F34009D3B}" srcOrd="17" destOrd="0" presId="urn:microsoft.com/office/officeart/2005/8/layout/target3"/>
    <dgm:cxn modelId="{7241C98B-83EC-490C-8B6C-A755D02B7AAD}" type="presParOf" srcId="{71045F8C-00FA-488E-A7BD-E2E6753D979D}" destId="{4D19AB04-24FA-40C2-B203-52AE3D15E171}" srcOrd="18" destOrd="0" presId="urn:microsoft.com/office/officeart/2005/8/layout/target3"/>
    <dgm:cxn modelId="{6F85FE44-E3A9-4F06-8BCC-A52FAB216CC3}" type="presParOf" srcId="{71045F8C-00FA-488E-A7BD-E2E6753D979D}" destId="{832BF48F-0145-4429-9E02-8FCA946CCE9E}" srcOrd="19" destOrd="0" presId="urn:microsoft.com/office/officeart/2005/8/layout/target3"/>
    <dgm:cxn modelId="{F600AE23-8077-42A4-9A2E-FB5072074DBA}" type="presParOf" srcId="{71045F8C-00FA-488E-A7BD-E2E6753D979D}" destId="{E7297F21-D4FD-4A41-AE58-814D01A6B5E7}" srcOrd="20" destOrd="0" presId="urn:microsoft.com/office/officeart/2005/8/layout/target3"/>
    <dgm:cxn modelId="{82AEC5BA-BB74-4B55-8B44-FAF39ABE1C77}" type="presParOf" srcId="{71045F8C-00FA-488E-A7BD-E2E6753D979D}" destId="{F69A1436-182C-465B-AD7F-FE48E0C090C1}" srcOrd="21" destOrd="0" presId="urn:microsoft.com/office/officeart/2005/8/layout/target3"/>
    <dgm:cxn modelId="{FE01B72E-245D-4F24-B4B9-E5E7EDECC577}" type="presParOf" srcId="{71045F8C-00FA-488E-A7BD-E2E6753D979D}" destId="{AA41A67C-3D3F-4AE9-9E0F-5D7F7BB2E741}" srcOrd="22" destOrd="0" presId="urn:microsoft.com/office/officeart/2005/8/layout/target3"/>
    <dgm:cxn modelId="{134E8E41-8FCE-4EF8-AA82-4D9D9C559372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C7FF16-87BE-40E0-9355-9D50365AA304}" type="doc">
      <dgm:prSet loTypeId="urn:microsoft.com/office/officeart/2011/layout/Circle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CFCAC31-9874-4E08-984B-3753AA0D42FF}">
      <dgm:prSet phldrT="[Text]" phldr="1"/>
      <dgm:spPr/>
      <dgm:t>
        <a:bodyPr/>
        <a:lstStyle/>
        <a:p>
          <a:endParaRPr lang="cs-CZ" dirty="0"/>
        </a:p>
      </dgm:t>
    </dgm:pt>
    <dgm:pt modelId="{9084D913-18D7-4E76-8752-664919E4F28D}" type="parTrans" cxnId="{311A9A12-3AC7-4CD1-A60D-86EC53BC1A15}">
      <dgm:prSet/>
      <dgm:spPr/>
      <dgm:t>
        <a:bodyPr/>
        <a:lstStyle/>
        <a:p>
          <a:endParaRPr lang="cs-CZ"/>
        </a:p>
      </dgm:t>
    </dgm:pt>
    <dgm:pt modelId="{F6B02F0B-478E-4B6C-8652-825254C9B019}" type="sibTrans" cxnId="{311A9A12-3AC7-4CD1-A60D-86EC53BC1A15}">
      <dgm:prSet/>
      <dgm:spPr/>
      <dgm:t>
        <a:bodyPr/>
        <a:lstStyle/>
        <a:p>
          <a:endParaRPr lang="cs-CZ"/>
        </a:p>
      </dgm:t>
    </dgm:pt>
    <dgm:pt modelId="{77B7D2FD-B151-465B-9703-AEEB7BD735A8}">
      <dgm:prSet phldrT="[Text]" phldr="1"/>
      <dgm:spPr/>
      <dgm:t>
        <a:bodyPr/>
        <a:lstStyle/>
        <a:p>
          <a:endParaRPr lang="cs-CZ" dirty="0"/>
        </a:p>
      </dgm:t>
    </dgm:pt>
    <dgm:pt modelId="{D4A30674-7841-4B43-BB3B-573852D31C8D}" type="parTrans" cxnId="{C5329748-5EB3-45B1-A4CE-380AA8C571EF}">
      <dgm:prSet/>
      <dgm:spPr/>
      <dgm:t>
        <a:bodyPr/>
        <a:lstStyle/>
        <a:p>
          <a:endParaRPr lang="cs-CZ"/>
        </a:p>
      </dgm:t>
    </dgm:pt>
    <dgm:pt modelId="{8CED90A1-F21A-4110-B6EC-8EA35271F86E}" type="sibTrans" cxnId="{C5329748-5EB3-45B1-A4CE-380AA8C571EF}">
      <dgm:prSet/>
      <dgm:spPr/>
      <dgm:t>
        <a:bodyPr/>
        <a:lstStyle/>
        <a:p>
          <a:endParaRPr lang="cs-CZ"/>
        </a:p>
      </dgm:t>
    </dgm:pt>
    <dgm:pt modelId="{436A17DC-188E-47C0-8380-52321166695B}">
      <dgm:prSet phldrT="[Text]" phldr="1"/>
      <dgm:spPr/>
      <dgm:t>
        <a:bodyPr/>
        <a:lstStyle/>
        <a:p>
          <a:endParaRPr lang="cs-CZ" dirty="0"/>
        </a:p>
      </dgm:t>
    </dgm:pt>
    <dgm:pt modelId="{333480E2-9D14-4918-97C5-5DB42AAB598B}" type="parTrans" cxnId="{A0A26496-BD43-479F-B7BD-1CC0BC0A81B2}">
      <dgm:prSet/>
      <dgm:spPr/>
      <dgm:t>
        <a:bodyPr/>
        <a:lstStyle/>
        <a:p>
          <a:endParaRPr lang="cs-CZ"/>
        </a:p>
      </dgm:t>
    </dgm:pt>
    <dgm:pt modelId="{CBAAB4FD-41AD-4EA0-9ADE-32D48FD63AF4}" type="sibTrans" cxnId="{A0A26496-BD43-479F-B7BD-1CC0BC0A81B2}">
      <dgm:prSet/>
      <dgm:spPr/>
      <dgm:t>
        <a:bodyPr/>
        <a:lstStyle/>
        <a:p>
          <a:endParaRPr lang="cs-CZ"/>
        </a:p>
      </dgm:t>
    </dgm:pt>
    <dgm:pt modelId="{8D5D7A8C-D276-4A2D-B691-39E8C97B258E}">
      <dgm:prSet/>
      <dgm:spPr/>
      <dgm:t>
        <a:bodyPr/>
        <a:lstStyle/>
        <a:p>
          <a:endParaRPr lang="cs-CZ"/>
        </a:p>
      </dgm:t>
    </dgm:pt>
    <dgm:pt modelId="{9E68F7A4-3CB4-4CC7-9529-F2E92F3EDEE9}" type="parTrans" cxnId="{1CC902AE-AC83-4797-B963-9C0DB86C4F42}">
      <dgm:prSet/>
      <dgm:spPr/>
      <dgm:t>
        <a:bodyPr/>
        <a:lstStyle/>
        <a:p>
          <a:endParaRPr lang="cs-CZ"/>
        </a:p>
      </dgm:t>
    </dgm:pt>
    <dgm:pt modelId="{2B30F8E2-D797-4056-BB22-77EBEDDCBD8A}" type="sibTrans" cxnId="{1CC902AE-AC83-4797-B963-9C0DB86C4F42}">
      <dgm:prSet/>
      <dgm:spPr/>
      <dgm:t>
        <a:bodyPr/>
        <a:lstStyle/>
        <a:p>
          <a:endParaRPr lang="cs-CZ"/>
        </a:p>
      </dgm:t>
    </dgm:pt>
    <dgm:pt modelId="{B901CC1F-F164-425C-9D20-380D312E20C5}">
      <dgm:prSet/>
      <dgm:spPr/>
      <dgm:t>
        <a:bodyPr/>
        <a:lstStyle/>
        <a:p>
          <a:endParaRPr lang="cs-CZ"/>
        </a:p>
      </dgm:t>
    </dgm:pt>
    <dgm:pt modelId="{DE493495-754F-4EFC-AEB2-2A1069D97B31}" type="parTrans" cxnId="{DA7C5889-E3CA-47A0-AC1D-3E4689467C30}">
      <dgm:prSet/>
      <dgm:spPr/>
      <dgm:t>
        <a:bodyPr/>
        <a:lstStyle/>
        <a:p>
          <a:endParaRPr lang="cs-CZ"/>
        </a:p>
      </dgm:t>
    </dgm:pt>
    <dgm:pt modelId="{8CFE4D32-864D-4E24-BDBD-0D5BCF283926}" type="sibTrans" cxnId="{DA7C5889-E3CA-47A0-AC1D-3E4689467C30}">
      <dgm:prSet/>
      <dgm:spPr/>
      <dgm:t>
        <a:bodyPr/>
        <a:lstStyle/>
        <a:p>
          <a:endParaRPr lang="cs-CZ"/>
        </a:p>
      </dgm:t>
    </dgm:pt>
    <dgm:pt modelId="{E967F724-70A3-488A-8525-844DB24BE4D4}" type="pres">
      <dgm:prSet presAssocID="{02C7FF16-87BE-40E0-9355-9D50365AA304}" presName="Name0" presStyleCnt="0">
        <dgm:presLayoutVars>
          <dgm:chMax val="11"/>
          <dgm:chPref val="11"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E63B9F7F-990A-48FF-8364-F5556CF78522}" type="pres">
      <dgm:prSet presAssocID="{436A17DC-188E-47C0-8380-52321166695B}" presName="Accent5" presStyleCnt="0"/>
      <dgm:spPr/>
    </dgm:pt>
    <dgm:pt modelId="{0511C735-D6BB-4FA4-BD61-408B2DAF1918}" type="pres">
      <dgm:prSet presAssocID="{436A17DC-188E-47C0-8380-52321166695B}" presName="Accent" presStyleLbl="node1" presStyleIdx="0" presStyleCnt="5"/>
      <dgm:spPr/>
    </dgm:pt>
    <dgm:pt modelId="{76B60E88-78FF-4CA9-A186-ECA26F839F2F}" type="pres">
      <dgm:prSet presAssocID="{436A17DC-188E-47C0-8380-52321166695B}" presName="ParentBackground5" presStyleCnt="0"/>
      <dgm:spPr/>
    </dgm:pt>
    <dgm:pt modelId="{2FEA2EC6-DAF2-482F-87BF-42E14443277B}" type="pres">
      <dgm:prSet presAssocID="{436A17DC-188E-47C0-8380-52321166695B}" presName="ParentBackground" presStyleLbl="fgAcc1" presStyleIdx="0" presStyleCnt="5"/>
      <dgm:spPr/>
      <dgm:t>
        <a:bodyPr/>
        <a:lstStyle/>
        <a:p>
          <a:endParaRPr lang="cs-CZ"/>
        </a:p>
      </dgm:t>
    </dgm:pt>
    <dgm:pt modelId="{D8C62F0E-A2FC-49B8-A94D-925B0B0437A5}" type="pres">
      <dgm:prSet presAssocID="{436A17DC-188E-47C0-8380-52321166695B}" presName="Parent5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CA1B4C-888C-4033-B893-EED05C90EBFB}" type="pres">
      <dgm:prSet presAssocID="{B901CC1F-F164-425C-9D20-380D312E20C5}" presName="Accent4" presStyleCnt="0"/>
      <dgm:spPr/>
    </dgm:pt>
    <dgm:pt modelId="{E919AA04-3FB6-4051-8B2F-DEC286F9C2F1}" type="pres">
      <dgm:prSet presAssocID="{B901CC1F-F164-425C-9D20-380D312E20C5}" presName="Accent" presStyleLbl="node1" presStyleIdx="1" presStyleCnt="5"/>
      <dgm:spPr/>
    </dgm:pt>
    <dgm:pt modelId="{60BC64A3-4458-4A10-8358-D5C27D1E01AA}" type="pres">
      <dgm:prSet presAssocID="{B901CC1F-F164-425C-9D20-380D312E20C5}" presName="ParentBackground4" presStyleCnt="0"/>
      <dgm:spPr/>
    </dgm:pt>
    <dgm:pt modelId="{88F6424A-6DFA-402E-8657-A4F8D077440C}" type="pres">
      <dgm:prSet presAssocID="{B901CC1F-F164-425C-9D20-380D312E20C5}" presName="ParentBackground" presStyleLbl="fgAcc1" presStyleIdx="1" presStyleCnt="5"/>
      <dgm:spPr/>
      <dgm:t>
        <a:bodyPr/>
        <a:lstStyle/>
        <a:p>
          <a:endParaRPr lang="cs-CZ"/>
        </a:p>
      </dgm:t>
    </dgm:pt>
    <dgm:pt modelId="{8775A846-CAA0-43D1-A5DA-A919AA061EF5}" type="pres">
      <dgm:prSet presAssocID="{B901CC1F-F164-425C-9D20-380D312E20C5}" presName="Parent4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876502-02A3-4D0F-8B9C-795A55734861}" type="pres">
      <dgm:prSet presAssocID="{77B7D2FD-B151-465B-9703-AEEB7BD735A8}" presName="Accent3" presStyleCnt="0"/>
      <dgm:spPr/>
    </dgm:pt>
    <dgm:pt modelId="{4142957C-C4B7-4007-B559-6726FC0F4927}" type="pres">
      <dgm:prSet presAssocID="{77B7D2FD-B151-465B-9703-AEEB7BD735A8}" presName="Accent" presStyleLbl="node1" presStyleIdx="2" presStyleCnt="5"/>
      <dgm:spPr/>
    </dgm:pt>
    <dgm:pt modelId="{35D37440-C2EC-444F-A450-688323AC65FA}" type="pres">
      <dgm:prSet presAssocID="{77B7D2FD-B151-465B-9703-AEEB7BD735A8}" presName="ParentBackground3" presStyleCnt="0"/>
      <dgm:spPr/>
    </dgm:pt>
    <dgm:pt modelId="{E222B835-1007-4E45-B190-9A6BB0741D7E}" type="pres">
      <dgm:prSet presAssocID="{77B7D2FD-B151-465B-9703-AEEB7BD735A8}" presName="ParentBackground" presStyleLbl="fgAcc1" presStyleIdx="2" presStyleCnt="5"/>
      <dgm:spPr/>
      <dgm:t>
        <a:bodyPr/>
        <a:lstStyle/>
        <a:p>
          <a:endParaRPr lang="cs-CZ"/>
        </a:p>
      </dgm:t>
    </dgm:pt>
    <dgm:pt modelId="{43E01E0E-F2E7-40C7-9200-7AD9C1CAFD3E}" type="pres">
      <dgm:prSet presAssocID="{77B7D2FD-B151-465B-9703-AEEB7BD735A8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5B264A-52A6-4F4A-94F9-2ABF311254F3}" type="pres">
      <dgm:prSet presAssocID="{8D5D7A8C-D276-4A2D-B691-39E8C97B258E}" presName="Accent2" presStyleCnt="0"/>
      <dgm:spPr/>
    </dgm:pt>
    <dgm:pt modelId="{100888EF-CE30-4424-8B35-514CD4C8F8BF}" type="pres">
      <dgm:prSet presAssocID="{8D5D7A8C-D276-4A2D-B691-39E8C97B258E}" presName="Accent" presStyleLbl="node1" presStyleIdx="3" presStyleCnt="5"/>
      <dgm:spPr/>
    </dgm:pt>
    <dgm:pt modelId="{8A97E043-C1F7-4966-9710-C6A19F2ACD91}" type="pres">
      <dgm:prSet presAssocID="{8D5D7A8C-D276-4A2D-B691-39E8C97B258E}" presName="ParentBackground2" presStyleCnt="0"/>
      <dgm:spPr/>
    </dgm:pt>
    <dgm:pt modelId="{A75EA859-ADF2-4C97-915E-C8340DD493B6}" type="pres">
      <dgm:prSet presAssocID="{8D5D7A8C-D276-4A2D-B691-39E8C97B258E}" presName="ParentBackground" presStyleLbl="fgAcc1" presStyleIdx="3" presStyleCnt="5"/>
      <dgm:spPr/>
      <dgm:t>
        <a:bodyPr/>
        <a:lstStyle/>
        <a:p>
          <a:endParaRPr lang="cs-CZ"/>
        </a:p>
      </dgm:t>
    </dgm:pt>
    <dgm:pt modelId="{CA043D3B-FEC2-4E1B-B44D-AB61670E72BD}" type="pres">
      <dgm:prSet presAssocID="{8D5D7A8C-D276-4A2D-B691-39E8C97B258E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6D692-C9A1-4012-9DC6-194C728A9B52}" type="pres">
      <dgm:prSet presAssocID="{1CFCAC31-9874-4E08-984B-3753AA0D42FF}" presName="Accent1" presStyleCnt="0"/>
      <dgm:spPr/>
    </dgm:pt>
    <dgm:pt modelId="{D9B96A66-5E4A-4358-BD96-085C063828EE}" type="pres">
      <dgm:prSet presAssocID="{1CFCAC31-9874-4E08-984B-3753AA0D42FF}" presName="Accent" presStyleLbl="node1" presStyleIdx="4" presStyleCnt="5"/>
      <dgm:spPr/>
    </dgm:pt>
    <dgm:pt modelId="{122C12E8-C3B2-4E04-B106-A70E50775B1C}" type="pres">
      <dgm:prSet presAssocID="{1CFCAC31-9874-4E08-984B-3753AA0D42FF}" presName="ParentBackground1" presStyleCnt="0"/>
      <dgm:spPr/>
    </dgm:pt>
    <dgm:pt modelId="{264BCF19-A2ED-4DD3-8518-20D20D2C8C8D}" type="pres">
      <dgm:prSet presAssocID="{1CFCAC31-9874-4E08-984B-3753AA0D42FF}" presName="ParentBackground" presStyleLbl="fgAcc1" presStyleIdx="4" presStyleCnt="5"/>
      <dgm:spPr/>
      <dgm:t>
        <a:bodyPr/>
        <a:lstStyle/>
        <a:p>
          <a:endParaRPr lang="cs-CZ"/>
        </a:p>
      </dgm:t>
    </dgm:pt>
    <dgm:pt modelId="{3CACAD32-CED4-4D97-B3E0-B59216A851AC}" type="pres">
      <dgm:prSet presAssocID="{1CFCAC31-9874-4E08-984B-3753AA0D42FF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A7C5889-E3CA-47A0-AC1D-3E4689467C30}" srcId="{02C7FF16-87BE-40E0-9355-9D50365AA304}" destId="{B901CC1F-F164-425C-9D20-380D312E20C5}" srcOrd="3" destOrd="0" parTransId="{DE493495-754F-4EFC-AEB2-2A1069D97B31}" sibTransId="{8CFE4D32-864D-4E24-BDBD-0D5BCF283926}"/>
    <dgm:cxn modelId="{045F97AE-D540-40E2-80D8-7F70A26818C5}" type="presOf" srcId="{77B7D2FD-B151-465B-9703-AEEB7BD735A8}" destId="{E222B835-1007-4E45-B190-9A6BB0741D7E}" srcOrd="0" destOrd="0" presId="urn:microsoft.com/office/officeart/2011/layout/CircleProcess"/>
    <dgm:cxn modelId="{8D81642B-9543-4375-BE17-2BCE911AA517}" type="presOf" srcId="{436A17DC-188E-47C0-8380-52321166695B}" destId="{D8C62F0E-A2FC-49B8-A94D-925B0B0437A5}" srcOrd="1" destOrd="0" presId="urn:microsoft.com/office/officeart/2011/layout/CircleProcess"/>
    <dgm:cxn modelId="{A0A26496-BD43-479F-B7BD-1CC0BC0A81B2}" srcId="{02C7FF16-87BE-40E0-9355-9D50365AA304}" destId="{436A17DC-188E-47C0-8380-52321166695B}" srcOrd="4" destOrd="0" parTransId="{333480E2-9D14-4918-97C5-5DB42AAB598B}" sibTransId="{CBAAB4FD-41AD-4EA0-9ADE-32D48FD63AF4}"/>
    <dgm:cxn modelId="{55E996B8-2A37-4CB9-ACB6-28E653C8649A}" type="presOf" srcId="{436A17DC-188E-47C0-8380-52321166695B}" destId="{2FEA2EC6-DAF2-482F-87BF-42E14443277B}" srcOrd="0" destOrd="0" presId="urn:microsoft.com/office/officeart/2011/layout/CircleProcess"/>
    <dgm:cxn modelId="{6E44D6C0-95A6-4DA0-870A-D9BD0FC479E0}" type="presOf" srcId="{77B7D2FD-B151-465B-9703-AEEB7BD735A8}" destId="{43E01E0E-F2E7-40C7-9200-7AD9C1CAFD3E}" srcOrd="1" destOrd="0" presId="urn:microsoft.com/office/officeart/2011/layout/CircleProcess"/>
    <dgm:cxn modelId="{D4A7EB8A-2F1A-4708-97FA-047990CDECE3}" type="presOf" srcId="{1CFCAC31-9874-4E08-984B-3753AA0D42FF}" destId="{3CACAD32-CED4-4D97-B3E0-B59216A851AC}" srcOrd="1" destOrd="0" presId="urn:microsoft.com/office/officeart/2011/layout/CircleProcess"/>
    <dgm:cxn modelId="{AE8CB101-C635-42F0-A83D-F2CA527EA7CE}" type="presOf" srcId="{B901CC1F-F164-425C-9D20-380D312E20C5}" destId="{8775A846-CAA0-43D1-A5DA-A919AA061EF5}" srcOrd="1" destOrd="0" presId="urn:microsoft.com/office/officeart/2011/layout/CircleProcess"/>
    <dgm:cxn modelId="{1CC902AE-AC83-4797-B963-9C0DB86C4F42}" srcId="{02C7FF16-87BE-40E0-9355-9D50365AA304}" destId="{8D5D7A8C-D276-4A2D-B691-39E8C97B258E}" srcOrd="1" destOrd="0" parTransId="{9E68F7A4-3CB4-4CC7-9529-F2E92F3EDEE9}" sibTransId="{2B30F8E2-D797-4056-BB22-77EBEDDCBD8A}"/>
    <dgm:cxn modelId="{311A9A12-3AC7-4CD1-A60D-86EC53BC1A15}" srcId="{02C7FF16-87BE-40E0-9355-9D50365AA304}" destId="{1CFCAC31-9874-4E08-984B-3753AA0D42FF}" srcOrd="0" destOrd="0" parTransId="{9084D913-18D7-4E76-8752-664919E4F28D}" sibTransId="{F6B02F0B-478E-4B6C-8652-825254C9B019}"/>
    <dgm:cxn modelId="{C5329748-5EB3-45B1-A4CE-380AA8C571EF}" srcId="{02C7FF16-87BE-40E0-9355-9D50365AA304}" destId="{77B7D2FD-B151-465B-9703-AEEB7BD735A8}" srcOrd="2" destOrd="0" parTransId="{D4A30674-7841-4B43-BB3B-573852D31C8D}" sibTransId="{8CED90A1-F21A-4110-B6EC-8EA35271F86E}"/>
    <dgm:cxn modelId="{48E67EC2-AE79-45BE-9A1C-D2638E1CA320}" type="presOf" srcId="{8D5D7A8C-D276-4A2D-B691-39E8C97B258E}" destId="{A75EA859-ADF2-4C97-915E-C8340DD493B6}" srcOrd="0" destOrd="0" presId="urn:microsoft.com/office/officeart/2011/layout/CircleProcess"/>
    <dgm:cxn modelId="{1FDAEFB8-375E-447C-A214-A8F780D39A04}" type="presOf" srcId="{8D5D7A8C-D276-4A2D-B691-39E8C97B258E}" destId="{CA043D3B-FEC2-4E1B-B44D-AB61670E72BD}" srcOrd="1" destOrd="0" presId="urn:microsoft.com/office/officeart/2011/layout/CircleProcess"/>
    <dgm:cxn modelId="{BF3841B8-80ED-4F73-A020-09B80CF283A9}" type="presOf" srcId="{02C7FF16-87BE-40E0-9355-9D50365AA304}" destId="{E967F724-70A3-488A-8525-844DB24BE4D4}" srcOrd="0" destOrd="0" presId="urn:microsoft.com/office/officeart/2011/layout/CircleProcess"/>
    <dgm:cxn modelId="{B16791D8-F1B9-45D5-B559-D52C1C747491}" type="presOf" srcId="{B901CC1F-F164-425C-9D20-380D312E20C5}" destId="{88F6424A-6DFA-402E-8657-A4F8D077440C}" srcOrd="0" destOrd="0" presId="urn:microsoft.com/office/officeart/2011/layout/CircleProcess"/>
    <dgm:cxn modelId="{A98135FC-9D4D-46AE-B6BC-AE2721751410}" type="presOf" srcId="{1CFCAC31-9874-4E08-984B-3753AA0D42FF}" destId="{264BCF19-A2ED-4DD3-8518-20D20D2C8C8D}" srcOrd="0" destOrd="0" presId="urn:microsoft.com/office/officeart/2011/layout/CircleProcess"/>
    <dgm:cxn modelId="{04210779-7E1D-441A-8D83-DE0333B7B968}" type="presParOf" srcId="{E967F724-70A3-488A-8525-844DB24BE4D4}" destId="{E63B9F7F-990A-48FF-8364-F5556CF78522}" srcOrd="0" destOrd="0" presId="urn:microsoft.com/office/officeart/2011/layout/CircleProcess"/>
    <dgm:cxn modelId="{1917CAFF-4BAB-4F65-A868-4AFC44EA0256}" type="presParOf" srcId="{E63B9F7F-990A-48FF-8364-F5556CF78522}" destId="{0511C735-D6BB-4FA4-BD61-408B2DAF1918}" srcOrd="0" destOrd="0" presId="urn:microsoft.com/office/officeart/2011/layout/CircleProcess"/>
    <dgm:cxn modelId="{270BB559-C452-416D-A658-3900211599DF}" type="presParOf" srcId="{E967F724-70A3-488A-8525-844DB24BE4D4}" destId="{76B60E88-78FF-4CA9-A186-ECA26F839F2F}" srcOrd="1" destOrd="0" presId="urn:microsoft.com/office/officeart/2011/layout/CircleProcess"/>
    <dgm:cxn modelId="{22D0BE9C-3EA4-4B79-B6AB-C8FE91C1D3EF}" type="presParOf" srcId="{76B60E88-78FF-4CA9-A186-ECA26F839F2F}" destId="{2FEA2EC6-DAF2-482F-87BF-42E14443277B}" srcOrd="0" destOrd="0" presId="urn:microsoft.com/office/officeart/2011/layout/CircleProcess"/>
    <dgm:cxn modelId="{FCF7D196-D9E2-4637-A627-8E8059F4355E}" type="presParOf" srcId="{E967F724-70A3-488A-8525-844DB24BE4D4}" destId="{D8C62F0E-A2FC-49B8-A94D-925B0B0437A5}" srcOrd="2" destOrd="0" presId="urn:microsoft.com/office/officeart/2011/layout/CircleProcess"/>
    <dgm:cxn modelId="{C0B555BC-8A76-4B32-A0A3-7EB96D78F5EC}" type="presParOf" srcId="{E967F724-70A3-488A-8525-844DB24BE4D4}" destId="{AECA1B4C-888C-4033-B893-EED05C90EBFB}" srcOrd="3" destOrd="0" presId="urn:microsoft.com/office/officeart/2011/layout/CircleProcess"/>
    <dgm:cxn modelId="{53372D5E-D071-4B18-8CDC-075DC6523067}" type="presParOf" srcId="{AECA1B4C-888C-4033-B893-EED05C90EBFB}" destId="{E919AA04-3FB6-4051-8B2F-DEC286F9C2F1}" srcOrd="0" destOrd="0" presId="urn:microsoft.com/office/officeart/2011/layout/CircleProcess"/>
    <dgm:cxn modelId="{656E2E67-95F4-4DA4-918E-9611AE95673B}" type="presParOf" srcId="{E967F724-70A3-488A-8525-844DB24BE4D4}" destId="{60BC64A3-4458-4A10-8358-D5C27D1E01AA}" srcOrd="4" destOrd="0" presId="urn:microsoft.com/office/officeart/2011/layout/CircleProcess"/>
    <dgm:cxn modelId="{0297684D-DA40-4527-B485-0DB46CA4C053}" type="presParOf" srcId="{60BC64A3-4458-4A10-8358-D5C27D1E01AA}" destId="{88F6424A-6DFA-402E-8657-A4F8D077440C}" srcOrd="0" destOrd="0" presId="urn:microsoft.com/office/officeart/2011/layout/CircleProcess"/>
    <dgm:cxn modelId="{6F7450B9-35B8-4DA9-A0C0-811FE7FBA159}" type="presParOf" srcId="{E967F724-70A3-488A-8525-844DB24BE4D4}" destId="{8775A846-CAA0-43D1-A5DA-A919AA061EF5}" srcOrd="5" destOrd="0" presId="urn:microsoft.com/office/officeart/2011/layout/CircleProcess"/>
    <dgm:cxn modelId="{9A0052B1-B1E3-48B6-A987-3EDE01FE64D3}" type="presParOf" srcId="{E967F724-70A3-488A-8525-844DB24BE4D4}" destId="{18876502-02A3-4D0F-8B9C-795A55734861}" srcOrd="6" destOrd="0" presId="urn:microsoft.com/office/officeart/2011/layout/CircleProcess"/>
    <dgm:cxn modelId="{AF9A5EB4-964F-4500-98E1-A17683F4C444}" type="presParOf" srcId="{18876502-02A3-4D0F-8B9C-795A55734861}" destId="{4142957C-C4B7-4007-B559-6726FC0F4927}" srcOrd="0" destOrd="0" presId="urn:microsoft.com/office/officeart/2011/layout/CircleProcess"/>
    <dgm:cxn modelId="{E136EFBF-C230-484F-B73D-1093A19F3F4D}" type="presParOf" srcId="{E967F724-70A3-488A-8525-844DB24BE4D4}" destId="{35D37440-C2EC-444F-A450-688323AC65FA}" srcOrd="7" destOrd="0" presId="urn:microsoft.com/office/officeart/2011/layout/CircleProcess"/>
    <dgm:cxn modelId="{5F23A1B3-886A-4474-9F5D-9E138FB7084B}" type="presParOf" srcId="{35D37440-C2EC-444F-A450-688323AC65FA}" destId="{E222B835-1007-4E45-B190-9A6BB0741D7E}" srcOrd="0" destOrd="0" presId="urn:microsoft.com/office/officeart/2011/layout/CircleProcess"/>
    <dgm:cxn modelId="{0F2F1CB6-339D-4F31-8DAE-A617DACB1F8C}" type="presParOf" srcId="{E967F724-70A3-488A-8525-844DB24BE4D4}" destId="{43E01E0E-F2E7-40C7-9200-7AD9C1CAFD3E}" srcOrd="8" destOrd="0" presId="urn:microsoft.com/office/officeart/2011/layout/CircleProcess"/>
    <dgm:cxn modelId="{B99F368C-C360-4A3A-9761-81A3B926280B}" type="presParOf" srcId="{E967F724-70A3-488A-8525-844DB24BE4D4}" destId="{AD5B264A-52A6-4F4A-94F9-2ABF311254F3}" srcOrd="9" destOrd="0" presId="urn:microsoft.com/office/officeart/2011/layout/CircleProcess"/>
    <dgm:cxn modelId="{6D77CE61-1A77-4F35-8E65-44D8ABF08BBB}" type="presParOf" srcId="{AD5B264A-52A6-4F4A-94F9-2ABF311254F3}" destId="{100888EF-CE30-4424-8B35-514CD4C8F8BF}" srcOrd="0" destOrd="0" presId="urn:microsoft.com/office/officeart/2011/layout/CircleProcess"/>
    <dgm:cxn modelId="{9DC02A82-18C2-4C12-9713-EF595BA18D3B}" type="presParOf" srcId="{E967F724-70A3-488A-8525-844DB24BE4D4}" destId="{8A97E043-C1F7-4966-9710-C6A19F2ACD91}" srcOrd="10" destOrd="0" presId="urn:microsoft.com/office/officeart/2011/layout/CircleProcess"/>
    <dgm:cxn modelId="{89D99A11-4B6C-4A22-A5AA-F0B1526242E4}" type="presParOf" srcId="{8A97E043-C1F7-4966-9710-C6A19F2ACD91}" destId="{A75EA859-ADF2-4C97-915E-C8340DD493B6}" srcOrd="0" destOrd="0" presId="urn:microsoft.com/office/officeart/2011/layout/CircleProcess"/>
    <dgm:cxn modelId="{5571AF52-46ED-4021-83AB-2CE265A95FB2}" type="presParOf" srcId="{E967F724-70A3-488A-8525-844DB24BE4D4}" destId="{CA043D3B-FEC2-4E1B-B44D-AB61670E72BD}" srcOrd="11" destOrd="0" presId="urn:microsoft.com/office/officeart/2011/layout/CircleProcess"/>
    <dgm:cxn modelId="{BD9CAFD9-9130-4206-963D-E1BB91E34EA2}" type="presParOf" srcId="{E967F724-70A3-488A-8525-844DB24BE4D4}" destId="{2356D692-C9A1-4012-9DC6-194C728A9B52}" srcOrd="12" destOrd="0" presId="urn:microsoft.com/office/officeart/2011/layout/CircleProcess"/>
    <dgm:cxn modelId="{AFC79B6B-A04F-4260-8E1A-38795B1752C6}" type="presParOf" srcId="{2356D692-C9A1-4012-9DC6-194C728A9B52}" destId="{D9B96A66-5E4A-4358-BD96-085C063828EE}" srcOrd="0" destOrd="0" presId="urn:microsoft.com/office/officeart/2011/layout/CircleProcess"/>
    <dgm:cxn modelId="{5BEA55A5-D1B0-4BAE-90C5-99FFE645E423}" type="presParOf" srcId="{E967F724-70A3-488A-8525-844DB24BE4D4}" destId="{122C12E8-C3B2-4E04-B106-A70E50775B1C}" srcOrd="13" destOrd="0" presId="urn:microsoft.com/office/officeart/2011/layout/CircleProcess"/>
    <dgm:cxn modelId="{C3D767F4-D575-4469-BF3C-BF40DF757D63}" type="presParOf" srcId="{122C12E8-C3B2-4E04-B106-A70E50775B1C}" destId="{264BCF19-A2ED-4DD3-8518-20D20D2C8C8D}" srcOrd="0" destOrd="0" presId="urn:microsoft.com/office/officeart/2011/layout/CircleProcess"/>
    <dgm:cxn modelId="{17231387-EBC6-45F2-B0BB-15790A74ACF9}" type="presParOf" srcId="{E967F724-70A3-488A-8525-844DB24BE4D4}" destId="{3CACAD32-CED4-4D97-B3E0-B59216A851AC}" srcOrd="14" destOrd="0" presId="urn:microsoft.com/office/officeart/2011/layout/CircleProcess"/>
  </dgm:cxnLst>
  <dgm:bg>
    <a:solidFill>
      <a:srgbClr val="FF0000"/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7EA0266-4C59-44BE-96B4-75F73DAC905F}" type="doc">
      <dgm:prSet loTypeId="urn:microsoft.com/office/officeart/2011/layout/Circle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11CFF67-E563-4A86-B470-814D8F3516ED}">
      <dgm:prSet phldrT="[Text]" phldr="1"/>
      <dgm:spPr/>
      <dgm:t>
        <a:bodyPr/>
        <a:lstStyle/>
        <a:p>
          <a:endParaRPr lang="cs-CZ" dirty="0"/>
        </a:p>
      </dgm:t>
    </dgm:pt>
    <dgm:pt modelId="{52AC058B-08B4-455F-8C44-C258BB34C088}" type="parTrans" cxnId="{B3C2E00C-263D-40D7-94B9-806C7380E95C}">
      <dgm:prSet/>
      <dgm:spPr/>
      <dgm:t>
        <a:bodyPr/>
        <a:lstStyle/>
        <a:p>
          <a:endParaRPr lang="cs-CZ"/>
        </a:p>
      </dgm:t>
    </dgm:pt>
    <dgm:pt modelId="{54EF9187-F9A4-4047-8CA9-7BDD4644684F}" type="sibTrans" cxnId="{B3C2E00C-263D-40D7-94B9-806C7380E95C}">
      <dgm:prSet/>
      <dgm:spPr/>
      <dgm:t>
        <a:bodyPr/>
        <a:lstStyle/>
        <a:p>
          <a:endParaRPr lang="cs-CZ"/>
        </a:p>
      </dgm:t>
    </dgm:pt>
    <dgm:pt modelId="{AAF59039-4502-4E65-8857-DC63F94027DB}">
      <dgm:prSet phldrT="[Text]" phldr="1"/>
      <dgm:spPr/>
      <dgm:t>
        <a:bodyPr/>
        <a:lstStyle/>
        <a:p>
          <a:endParaRPr lang="cs-CZ"/>
        </a:p>
      </dgm:t>
    </dgm:pt>
    <dgm:pt modelId="{D09219C9-A3BE-4DC9-9833-40CF3547275D}" type="parTrans" cxnId="{D1FA04B2-2CE9-4D74-BC43-BC002D3F99E5}">
      <dgm:prSet/>
      <dgm:spPr/>
      <dgm:t>
        <a:bodyPr/>
        <a:lstStyle/>
        <a:p>
          <a:endParaRPr lang="cs-CZ"/>
        </a:p>
      </dgm:t>
    </dgm:pt>
    <dgm:pt modelId="{ECA54A06-DC77-4420-9E1A-F76FA709B534}" type="sibTrans" cxnId="{D1FA04B2-2CE9-4D74-BC43-BC002D3F99E5}">
      <dgm:prSet/>
      <dgm:spPr/>
      <dgm:t>
        <a:bodyPr/>
        <a:lstStyle/>
        <a:p>
          <a:endParaRPr lang="cs-CZ"/>
        </a:p>
      </dgm:t>
    </dgm:pt>
    <dgm:pt modelId="{EA760E6B-4D1C-4115-85FC-2C11EC1A595E}">
      <dgm:prSet phldrT="[Text]" phldr="1"/>
      <dgm:spPr/>
      <dgm:t>
        <a:bodyPr/>
        <a:lstStyle/>
        <a:p>
          <a:endParaRPr lang="cs-CZ"/>
        </a:p>
      </dgm:t>
    </dgm:pt>
    <dgm:pt modelId="{34BF0E8E-767C-4942-B12E-D3747CABB7EF}" type="parTrans" cxnId="{DFFD850C-6F11-4CB4-9FD1-01E24345A3F2}">
      <dgm:prSet/>
      <dgm:spPr/>
      <dgm:t>
        <a:bodyPr/>
        <a:lstStyle/>
        <a:p>
          <a:endParaRPr lang="cs-CZ"/>
        </a:p>
      </dgm:t>
    </dgm:pt>
    <dgm:pt modelId="{7AAC76CA-EBE5-4470-A4A9-5EFB861628EA}" type="sibTrans" cxnId="{DFFD850C-6F11-4CB4-9FD1-01E24345A3F2}">
      <dgm:prSet/>
      <dgm:spPr/>
      <dgm:t>
        <a:bodyPr/>
        <a:lstStyle/>
        <a:p>
          <a:endParaRPr lang="cs-CZ"/>
        </a:p>
      </dgm:t>
    </dgm:pt>
    <dgm:pt modelId="{8B801CC7-D0EB-4871-AA21-0EA41F23D40A}">
      <dgm:prSet/>
      <dgm:spPr/>
      <dgm:t>
        <a:bodyPr/>
        <a:lstStyle/>
        <a:p>
          <a:endParaRPr lang="cs-CZ"/>
        </a:p>
      </dgm:t>
    </dgm:pt>
    <dgm:pt modelId="{8ED5EC15-94F7-439F-8934-BD9FCE01972F}" type="parTrans" cxnId="{B4E07202-2895-401B-B314-02D86FDCD3C2}">
      <dgm:prSet/>
      <dgm:spPr/>
      <dgm:t>
        <a:bodyPr/>
        <a:lstStyle/>
        <a:p>
          <a:endParaRPr lang="cs-CZ"/>
        </a:p>
      </dgm:t>
    </dgm:pt>
    <dgm:pt modelId="{069C322E-C204-4D2D-8921-651F32B72FF6}" type="sibTrans" cxnId="{B4E07202-2895-401B-B314-02D86FDCD3C2}">
      <dgm:prSet/>
      <dgm:spPr/>
      <dgm:t>
        <a:bodyPr/>
        <a:lstStyle/>
        <a:p>
          <a:endParaRPr lang="cs-CZ"/>
        </a:p>
      </dgm:t>
    </dgm:pt>
    <dgm:pt modelId="{1A9EA6BE-6181-49BD-86A4-46FA270AC007}">
      <dgm:prSet/>
      <dgm:spPr/>
      <dgm:t>
        <a:bodyPr/>
        <a:lstStyle/>
        <a:p>
          <a:endParaRPr lang="cs-CZ"/>
        </a:p>
      </dgm:t>
    </dgm:pt>
    <dgm:pt modelId="{0BCE0252-F072-4CB7-8B8D-B85208151BE1}" type="parTrans" cxnId="{1721812D-C88A-40C2-A5F5-C37349214E03}">
      <dgm:prSet/>
      <dgm:spPr/>
      <dgm:t>
        <a:bodyPr/>
        <a:lstStyle/>
        <a:p>
          <a:endParaRPr lang="cs-CZ"/>
        </a:p>
      </dgm:t>
    </dgm:pt>
    <dgm:pt modelId="{DEE1A65F-AADB-4220-95A1-1C9958A5AA75}" type="sibTrans" cxnId="{1721812D-C88A-40C2-A5F5-C37349214E03}">
      <dgm:prSet/>
      <dgm:spPr/>
      <dgm:t>
        <a:bodyPr/>
        <a:lstStyle/>
        <a:p>
          <a:endParaRPr lang="cs-CZ"/>
        </a:p>
      </dgm:t>
    </dgm:pt>
    <dgm:pt modelId="{134D5C69-6645-4F26-9481-4297F3AAD586}" type="pres">
      <dgm:prSet presAssocID="{47EA0266-4C59-44BE-96B4-75F73DAC905F}" presName="Name0" presStyleCnt="0">
        <dgm:presLayoutVars>
          <dgm:chMax val="11"/>
          <dgm:chPref val="11"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4FA3E976-9414-49D0-9974-1F82BAEBF001}" type="pres">
      <dgm:prSet presAssocID="{EA760E6B-4D1C-4115-85FC-2C11EC1A595E}" presName="Accent5" presStyleCnt="0"/>
      <dgm:spPr/>
    </dgm:pt>
    <dgm:pt modelId="{737F72B8-2804-4C1F-B16C-21204F900D86}" type="pres">
      <dgm:prSet presAssocID="{EA760E6B-4D1C-4115-85FC-2C11EC1A595E}" presName="Accent" presStyleLbl="node1" presStyleIdx="0" presStyleCnt="5"/>
      <dgm:spPr/>
    </dgm:pt>
    <dgm:pt modelId="{E171C617-FCFF-437F-9964-C8709CB222F1}" type="pres">
      <dgm:prSet presAssocID="{EA760E6B-4D1C-4115-85FC-2C11EC1A595E}" presName="ParentBackground5" presStyleCnt="0"/>
      <dgm:spPr/>
    </dgm:pt>
    <dgm:pt modelId="{11B8108B-0E8E-4ABA-984A-8401B8B0A286}" type="pres">
      <dgm:prSet presAssocID="{EA760E6B-4D1C-4115-85FC-2C11EC1A595E}" presName="ParentBackground" presStyleLbl="fgAcc1" presStyleIdx="0" presStyleCnt="5"/>
      <dgm:spPr/>
      <dgm:t>
        <a:bodyPr/>
        <a:lstStyle/>
        <a:p>
          <a:endParaRPr lang="cs-CZ"/>
        </a:p>
      </dgm:t>
    </dgm:pt>
    <dgm:pt modelId="{A79E6FF9-3B7A-4126-B51B-0C6F2238A44F}" type="pres">
      <dgm:prSet presAssocID="{EA760E6B-4D1C-4115-85FC-2C11EC1A595E}" presName="Parent5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D5061E-60FA-42C7-810B-51C8F17D9E47}" type="pres">
      <dgm:prSet presAssocID="{AAF59039-4502-4E65-8857-DC63F94027DB}" presName="Accent4" presStyleCnt="0"/>
      <dgm:spPr/>
    </dgm:pt>
    <dgm:pt modelId="{2BAD83C8-C214-4481-A8F2-C270BBE63324}" type="pres">
      <dgm:prSet presAssocID="{AAF59039-4502-4E65-8857-DC63F94027DB}" presName="Accent" presStyleLbl="node1" presStyleIdx="1" presStyleCnt="5"/>
      <dgm:spPr/>
    </dgm:pt>
    <dgm:pt modelId="{5F7ED15F-C2F0-4BC2-A78B-7DBDA36CCA19}" type="pres">
      <dgm:prSet presAssocID="{AAF59039-4502-4E65-8857-DC63F94027DB}" presName="ParentBackground4" presStyleCnt="0"/>
      <dgm:spPr/>
    </dgm:pt>
    <dgm:pt modelId="{4953DFD1-57CA-4448-A248-5E49B9A34E4F}" type="pres">
      <dgm:prSet presAssocID="{AAF59039-4502-4E65-8857-DC63F94027DB}" presName="ParentBackground" presStyleLbl="fgAcc1" presStyleIdx="1" presStyleCnt="5"/>
      <dgm:spPr/>
      <dgm:t>
        <a:bodyPr/>
        <a:lstStyle/>
        <a:p>
          <a:endParaRPr lang="cs-CZ"/>
        </a:p>
      </dgm:t>
    </dgm:pt>
    <dgm:pt modelId="{4A66A86B-30FC-4B0B-AB71-8B543AE7224A}" type="pres">
      <dgm:prSet presAssocID="{AAF59039-4502-4E65-8857-DC63F94027DB}" presName="Parent4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02E630-8A2C-4AFE-8CD6-A8A19A280DBC}" type="pres">
      <dgm:prSet presAssocID="{1A9EA6BE-6181-49BD-86A4-46FA270AC007}" presName="Accent3" presStyleCnt="0"/>
      <dgm:spPr/>
    </dgm:pt>
    <dgm:pt modelId="{5F346B4D-6C99-45ED-B92F-B81D29A838A0}" type="pres">
      <dgm:prSet presAssocID="{1A9EA6BE-6181-49BD-86A4-46FA270AC007}" presName="Accent" presStyleLbl="node1" presStyleIdx="2" presStyleCnt="5"/>
      <dgm:spPr/>
    </dgm:pt>
    <dgm:pt modelId="{B44F4B15-3138-439A-B454-8EFECEFDE5BB}" type="pres">
      <dgm:prSet presAssocID="{1A9EA6BE-6181-49BD-86A4-46FA270AC007}" presName="ParentBackground3" presStyleCnt="0"/>
      <dgm:spPr/>
    </dgm:pt>
    <dgm:pt modelId="{D174498B-50EB-4E1F-B7A6-E7C2E2690726}" type="pres">
      <dgm:prSet presAssocID="{1A9EA6BE-6181-49BD-86A4-46FA270AC007}" presName="ParentBackground" presStyleLbl="fgAcc1" presStyleIdx="2" presStyleCnt="5"/>
      <dgm:spPr/>
      <dgm:t>
        <a:bodyPr/>
        <a:lstStyle/>
        <a:p>
          <a:endParaRPr lang="cs-CZ"/>
        </a:p>
      </dgm:t>
    </dgm:pt>
    <dgm:pt modelId="{352EEE3A-92E8-49AA-96A4-B7E164A6E19C}" type="pres">
      <dgm:prSet presAssocID="{1A9EA6BE-6181-49BD-86A4-46FA270AC007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F107A-F3B5-44D5-B0C0-CA13ED597662}" type="pres">
      <dgm:prSet presAssocID="{8B801CC7-D0EB-4871-AA21-0EA41F23D40A}" presName="Accent2" presStyleCnt="0"/>
      <dgm:spPr/>
    </dgm:pt>
    <dgm:pt modelId="{CD264D81-EFCB-41F1-9CE6-FA46253A93E4}" type="pres">
      <dgm:prSet presAssocID="{8B801CC7-D0EB-4871-AA21-0EA41F23D40A}" presName="Accent" presStyleLbl="node1" presStyleIdx="3" presStyleCnt="5"/>
      <dgm:spPr/>
    </dgm:pt>
    <dgm:pt modelId="{298CECF0-1B35-469B-9BAF-934221C62F8B}" type="pres">
      <dgm:prSet presAssocID="{8B801CC7-D0EB-4871-AA21-0EA41F23D40A}" presName="ParentBackground2" presStyleCnt="0"/>
      <dgm:spPr/>
    </dgm:pt>
    <dgm:pt modelId="{D0201741-BBBF-4ECC-B1D8-F51022BAD990}" type="pres">
      <dgm:prSet presAssocID="{8B801CC7-D0EB-4871-AA21-0EA41F23D40A}" presName="ParentBackground" presStyleLbl="fgAcc1" presStyleIdx="3" presStyleCnt="5"/>
      <dgm:spPr/>
      <dgm:t>
        <a:bodyPr/>
        <a:lstStyle/>
        <a:p>
          <a:endParaRPr lang="cs-CZ"/>
        </a:p>
      </dgm:t>
    </dgm:pt>
    <dgm:pt modelId="{C43B39B2-57B8-45E7-8A6E-88B94FE018CC}" type="pres">
      <dgm:prSet presAssocID="{8B801CC7-D0EB-4871-AA21-0EA41F23D40A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6FB859-06C8-4B9B-A2B4-43111779C8A6}" type="pres">
      <dgm:prSet presAssocID="{111CFF67-E563-4A86-B470-814D8F3516ED}" presName="Accent1" presStyleCnt="0"/>
      <dgm:spPr/>
    </dgm:pt>
    <dgm:pt modelId="{7A6518E8-44FF-4F9B-A55A-683F02836E50}" type="pres">
      <dgm:prSet presAssocID="{111CFF67-E563-4A86-B470-814D8F3516ED}" presName="Accent" presStyleLbl="node1" presStyleIdx="4" presStyleCnt="5"/>
      <dgm:spPr/>
    </dgm:pt>
    <dgm:pt modelId="{51600D43-D88A-4E72-9B2B-420EF4FAA29A}" type="pres">
      <dgm:prSet presAssocID="{111CFF67-E563-4A86-B470-814D8F3516ED}" presName="ParentBackground1" presStyleCnt="0"/>
      <dgm:spPr/>
    </dgm:pt>
    <dgm:pt modelId="{C7FD74DF-048D-449C-910E-2954B5AAED84}" type="pres">
      <dgm:prSet presAssocID="{111CFF67-E563-4A86-B470-814D8F3516ED}" presName="ParentBackground" presStyleLbl="fgAcc1" presStyleIdx="4" presStyleCnt="5"/>
      <dgm:spPr/>
      <dgm:t>
        <a:bodyPr/>
        <a:lstStyle/>
        <a:p>
          <a:endParaRPr lang="cs-CZ"/>
        </a:p>
      </dgm:t>
    </dgm:pt>
    <dgm:pt modelId="{A3A84531-227A-4CDD-B1C9-9F1403C3DA5F}" type="pres">
      <dgm:prSet presAssocID="{111CFF67-E563-4A86-B470-814D8F3516ED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953C18B-CE99-4FDA-926A-7C48F57D8981}" type="presOf" srcId="{8B801CC7-D0EB-4871-AA21-0EA41F23D40A}" destId="{C43B39B2-57B8-45E7-8A6E-88B94FE018CC}" srcOrd="1" destOrd="0" presId="urn:microsoft.com/office/officeart/2011/layout/CircleProcess"/>
    <dgm:cxn modelId="{338C9AA0-312E-4CF6-925B-728CA3AE2B04}" type="presOf" srcId="{111CFF67-E563-4A86-B470-814D8F3516ED}" destId="{C7FD74DF-048D-449C-910E-2954B5AAED84}" srcOrd="0" destOrd="0" presId="urn:microsoft.com/office/officeart/2011/layout/CircleProcess"/>
    <dgm:cxn modelId="{FD65BCEE-F39C-42A6-8710-6E634096D517}" type="presOf" srcId="{AAF59039-4502-4E65-8857-DC63F94027DB}" destId="{4A66A86B-30FC-4B0B-AB71-8B543AE7224A}" srcOrd="1" destOrd="0" presId="urn:microsoft.com/office/officeart/2011/layout/CircleProcess"/>
    <dgm:cxn modelId="{1A9DF4B5-59AA-424A-9686-FCAE71F341BF}" type="presOf" srcId="{1A9EA6BE-6181-49BD-86A4-46FA270AC007}" destId="{D174498B-50EB-4E1F-B7A6-E7C2E2690726}" srcOrd="0" destOrd="0" presId="urn:microsoft.com/office/officeart/2011/layout/CircleProcess"/>
    <dgm:cxn modelId="{D1FA04B2-2CE9-4D74-BC43-BC002D3F99E5}" srcId="{47EA0266-4C59-44BE-96B4-75F73DAC905F}" destId="{AAF59039-4502-4E65-8857-DC63F94027DB}" srcOrd="3" destOrd="0" parTransId="{D09219C9-A3BE-4DC9-9833-40CF3547275D}" sibTransId="{ECA54A06-DC77-4420-9E1A-F76FA709B534}"/>
    <dgm:cxn modelId="{B3C2E00C-263D-40D7-94B9-806C7380E95C}" srcId="{47EA0266-4C59-44BE-96B4-75F73DAC905F}" destId="{111CFF67-E563-4A86-B470-814D8F3516ED}" srcOrd="0" destOrd="0" parTransId="{52AC058B-08B4-455F-8C44-C258BB34C088}" sibTransId="{54EF9187-F9A4-4047-8CA9-7BDD4644684F}"/>
    <dgm:cxn modelId="{38F61901-E475-432A-9465-2881A7BECC42}" type="presOf" srcId="{111CFF67-E563-4A86-B470-814D8F3516ED}" destId="{A3A84531-227A-4CDD-B1C9-9F1403C3DA5F}" srcOrd="1" destOrd="0" presId="urn:microsoft.com/office/officeart/2011/layout/CircleProcess"/>
    <dgm:cxn modelId="{4E1BC127-4F87-4B3E-A509-E3F7F9102287}" type="presOf" srcId="{8B801CC7-D0EB-4871-AA21-0EA41F23D40A}" destId="{D0201741-BBBF-4ECC-B1D8-F51022BAD990}" srcOrd="0" destOrd="0" presId="urn:microsoft.com/office/officeart/2011/layout/CircleProcess"/>
    <dgm:cxn modelId="{CD8B7ADC-649F-468C-8C53-0F18CF7A7F06}" type="presOf" srcId="{EA760E6B-4D1C-4115-85FC-2C11EC1A595E}" destId="{A79E6FF9-3B7A-4126-B51B-0C6F2238A44F}" srcOrd="1" destOrd="0" presId="urn:microsoft.com/office/officeart/2011/layout/CircleProcess"/>
    <dgm:cxn modelId="{B4E07202-2895-401B-B314-02D86FDCD3C2}" srcId="{47EA0266-4C59-44BE-96B4-75F73DAC905F}" destId="{8B801CC7-D0EB-4871-AA21-0EA41F23D40A}" srcOrd="1" destOrd="0" parTransId="{8ED5EC15-94F7-439F-8934-BD9FCE01972F}" sibTransId="{069C322E-C204-4D2D-8921-651F32B72FF6}"/>
    <dgm:cxn modelId="{DFFD850C-6F11-4CB4-9FD1-01E24345A3F2}" srcId="{47EA0266-4C59-44BE-96B4-75F73DAC905F}" destId="{EA760E6B-4D1C-4115-85FC-2C11EC1A595E}" srcOrd="4" destOrd="0" parTransId="{34BF0E8E-767C-4942-B12E-D3747CABB7EF}" sibTransId="{7AAC76CA-EBE5-4470-A4A9-5EFB861628EA}"/>
    <dgm:cxn modelId="{EBB97548-7A8E-4F15-AF49-5C29C14937D6}" type="presOf" srcId="{EA760E6B-4D1C-4115-85FC-2C11EC1A595E}" destId="{11B8108B-0E8E-4ABA-984A-8401B8B0A286}" srcOrd="0" destOrd="0" presId="urn:microsoft.com/office/officeart/2011/layout/CircleProcess"/>
    <dgm:cxn modelId="{0345A75D-44B5-488C-B894-C99FAA1C45FA}" type="presOf" srcId="{AAF59039-4502-4E65-8857-DC63F94027DB}" destId="{4953DFD1-57CA-4448-A248-5E49B9A34E4F}" srcOrd="0" destOrd="0" presId="urn:microsoft.com/office/officeart/2011/layout/CircleProcess"/>
    <dgm:cxn modelId="{552EB30A-614B-47AC-B4D7-80D87A64BC72}" type="presOf" srcId="{47EA0266-4C59-44BE-96B4-75F73DAC905F}" destId="{134D5C69-6645-4F26-9481-4297F3AAD586}" srcOrd="0" destOrd="0" presId="urn:microsoft.com/office/officeart/2011/layout/CircleProcess"/>
    <dgm:cxn modelId="{1721812D-C88A-40C2-A5F5-C37349214E03}" srcId="{47EA0266-4C59-44BE-96B4-75F73DAC905F}" destId="{1A9EA6BE-6181-49BD-86A4-46FA270AC007}" srcOrd="2" destOrd="0" parTransId="{0BCE0252-F072-4CB7-8B8D-B85208151BE1}" sibTransId="{DEE1A65F-AADB-4220-95A1-1C9958A5AA75}"/>
    <dgm:cxn modelId="{EFE2D8EE-B44E-44AC-8A39-81E4D3621BCE}" type="presOf" srcId="{1A9EA6BE-6181-49BD-86A4-46FA270AC007}" destId="{352EEE3A-92E8-49AA-96A4-B7E164A6E19C}" srcOrd="1" destOrd="0" presId="urn:microsoft.com/office/officeart/2011/layout/CircleProcess"/>
    <dgm:cxn modelId="{6B6BBC34-FEFD-4080-BAC9-04617E6A90DD}" type="presParOf" srcId="{134D5C69-6645-4F26-9481-4297F3AAD586}" destId="{4FA3E976-9414-49D0-9974-1F82BAEBF001}" srcOrd="0" destOrd="0" presId="urn:microsoft.com/office/officeart/2011/layout/CircleProcess"/>
    <dgm:cxn modelId="{F3805C35-099F-48C1-9D1C-DCCF02D8B256}" type="presParOf" srcId="{4FA3E976-9414-49D0-9974-1F82BAEBF001}" destId="{737F72B8-2804-4C1F-B16C-21204F900D86}" srcOrd="0" destOrd="0" presId="urn:microsoft.com/office/officeart/2011/layout/CircleProcess"/>
    <dgm:cxn modelId="{49CB3FE5-BC8F-422E-B8B8-C4ABC2CDB6FE}" type="presParOf" srcId="{134D5C69-6645-4F26-9481-4297F3AAD586}" destId="{E171C617-FCFF-437F-9964-C8709CB222F1}" srcOrd="1" destOrd="0" presId="urn:microsoft.com/office/officeart/2011/layout/CircleProcess"/>
    <dgm:cxn modelId="{BE29127C-4FCB-4B0D-97BF-BC17CF36255E}" type="presParOf" srcId="{E171C617-FCFF-437F-9964-C8709CB222F1}" destId="{11B8108B-0E8E-4ABA-984A-8401B8B0A286}" srcOrd="0" destOrd="0" presId="urn:microsoft.com/office/officeart/2011/layout/CircleProcess"/>
    <dgm:cxn modelId="{83A25EA3-73FA-4144-BFAB-24CC8AB08F1C}" type="presParOf" srcId="{134D5C69-6645-4F26-9481-4297F3AAD586}" destId="{A79E6FF9-3B7A-4126-B51B-0C6F2238A44F}" srcOrd="2" destOrd="0" presId="urn:microsoft.com/office/officeart/2011/layout/CircleProcess"/>
    <dgm:cxn modelId="{4827F1AF-6011-46CF-B1B3-F52A0832678E}" type="presParOf" srcId="{134D5C69-6645-4F26-9481-4297F3AAD586}" destId="{61D5061E-60FA-42C7-810B-51C8F17D9E47}" srcOrd="3" destOrd="0" presId="urn:microsoft.com/office/officeart/2011/layout/CircleProcess"/>
    <dgm:cxn modelId="{1CE78DE0-026B-4C83-8395-6890EA42982E}" type="presParOf" srcId="{61D5061E-60FA-42C7-810B-51C8F17D9E47}" destId="{2BAD83C8-C214-4481-A8F2-C270BBE63324}" srcOrd="0" destOrd="0" presId="urn:microsoft.com/office/officeart/2011/layout/CircleProcess"/>
    <dgm:cxn modelId="{FCD5A60F-D115-4721-9C9E-E38DCA2CD249}" type="presParOf" srcId="{134D5C69-6645-4F26-9481-4297F3AAD586}" destId="{5F7ED15F-C2F0-4BC2-A78B-7DBDA36CCA19}" srcOrd="4" destOrd="0" presId="urn:microsoft.com/office/officeart/2011/layout/CircleProcess"/>
    <dgm:cxn modelId="{736E6AB9-7ACA-4A58-A119-5B2B1815E68D}" type="presParOf" srcId="{5F7ED15F-C2F0-4BC2-A78B-7DBDA36CCA19}" destId="{4953DFD1-57CA-4448-A248-5E49B9A34E4F}" srcOrd="0" destOrd="0" presId="urn:microsoft.com/office/officeart/2011/layout/CircleProcess"/>
    <dgm:cxn modelId="{67E305C0-9596-46BC-B3F1-D8ED16C2DF4C}" type="presParOf" srcId="{134D5C69-6645-4F26-9481-4297F3AAD586}" destId="{4A66A86B-30FC-4B0B-AB71-8B543AE7224A}" srcOrd="5" destOrd="0" presId="urn:microsoft.com/office/officeart/2011/layout/CircleProcess"/>
    <dgm:cxn modelId="{79184EB2-52D9-4C0E-B7A2-290B3C4CAA45}" type="presParOf" srcId="{134D5C69-6645-4F26-9481-4297F3AAD586}" destId="{D402E630-8A2C-4AFE-8CD6-A8A19A280DBC}" srcOrd="6" destOrd="0" presId="urn:microsoft.com/office/officeart/2011/layout/CircleProcess"/>
    <dgm:cxn modelId="{BE443B8F-39CD-4F7B-BC61-0F36ABCA938E}" type="presParOf" srcId="{D402E630-8A2C-4AFE-8CD6-A8A19A280DBC}" destId="{5F346B4D-6C99-45ED-B92F-B81D29A838A0}" srcOrd="0" destOrd="0" presId="urn:microsoft.com/office/officeart/2011/layout/CircleProcess"/>
    <dgm:cxn modelId="{B7209FCC-5F20-4C95-8F9F-5B6AFE3728BF}" type="presParOf" srcId="{134D5C69-6645-4F26-9481-4297F3AAD586}" destId="{B44F4B15-3138-439A-B454-8EFECEFDE5BB}" srcOrd="7" destOrd="0" presId="urn:microsoft.com/office/officeart/2011/layout/CircleProcess"/>
    <dgm:cxn modelId="{A881F1D1-8832-4C29-B9FE-9717E8DFE4FC}" type="presParOf" srcId="{B44F4B15-3138-439A-B454-8EFECEFDE5BB}" destId="{D174498B-50EB-4E1F-B7A6-E7C2E2690726}" srcOrd="0" destOrd="0" presId="urn:microsoft.com/office/officeart/2011/layout/CircleProcess"/>
    <dgm:cxn modelId="{6CCD89F6-29DE-4DC5-84EB-6FEA648240F2}" type="presParOf" srcId="{134D5C69-6645-4F26-9481-4297F3AAD586}" destId="{352EEE3A-92E8-49AA-96A4-B7E164A6E19C}" srcOrd="8" destOrd="0" presId="urn:microsoft.com/office/officeart/2011/layout/CircleProcess"/>
    <dgm:cxn modelId="{50E986A0-7968-408B-81F0-2A99D912AB7B}" type="presParOf" srcId="{134D5C69-6645-4F26-9481-4297F3AAD586}" destId="{518F107A-F3B5-44D5-B0C0-CA13ED597662}" srcOrd="9" destOrd="0" presId="urn:microsoft.com/office/officeart/2011/layout/CircleProcess"/>
    <dgm:cxn modelId="{DADA5934-05B1-4685-BE8F-2C34AA509B4A}" type="presParOf" srcId="{518F107A-F3B5-44D5-B0C0-CA13ED597662}" destId="{CD264D81-EFCB-41F1-9CE6-FA46253A93E4}" srcOrd="0" destOrd="0" presId="urn:microsoft.com/office/officeart/2011/layout/CircleProcess"/>
    <dgm:cxn modelId="{C99D2043-7D7A-4957-A3B2-2429513CF1E7}" type="presParOf" srcId="{134D5C69-6645-4F26-9481-4297F3AAD586}" destId="{298CECF0-1B35-469B-9BAF-934221C62F8B}" srcOrd="10" destOrd="0" presId="urn:microsoft.com/office/officeart/2011/layout/CircleProcess"/>
    <dgm:cxn modelId="{928CB153-914C-4571-AF3F-B1B7607371DA}" type="presParOf" srcId="{298CECF0-1B35-469B-9BAF-934221C62F8B}" destId="{D0201741-BBBF-4ECC-B1D8-F51022BAD990}" srcOrd="0" destOrd="0" presId="urn:microsoft.com/office/officeart/2011/layout/CircleProcess"/>
    <dgm:cxn modelId="{30F9CCC7-DC98-4359-B888-17D5122C5FDC}" type="presParOf" srcId="{134D5C69-6645-4F26-9481-4297F3AAD586}" destId="{C43B39B2-57B8-45E7-8A6E-88B94FE018CC}" srcOrd="11" destOrd="0" presId="urn:microsoft.com/office/officeart/2011/layout/CircleProcess"/>
    <dgm:cxn modelId="{ADAEC906-A4D7-44AD-B30C-F430E819C9E8}" type="presParOf" srcId="{134D5C69-6645-4F26-9481-4297F3AAD586}" destId="{0A6FB859-06C8-4B9B-A2B4-43111779C8A6}" srcOrd="12" destOrd="0" presId="urn:microsoft.com/office/officeart/2011/layout/CircleProcess"/>
    <dgm:cxn modelId="{D76BF29D-C05F-4994-8FDB-43DA8AC7965C}" type="presParOf" srcId="{0A6FB859-06C8-4B9B-A2B4-43111779C8A6}" destId="{7A6518E8-44FF-4F9B-A55A-683F02836E50}" srcOrd="0" destOrd="0" presId="urn:microsoft.com/office/officeart/2011/layout/CircleProcess"/>
    <dgm:cxn modelId="{D25A82F3-597D-466B-99AE-4CB428E1A7D0}" type="presParOf" srcId="{134D5C69-6645-4F26-9481-4297F3AAD586}" destId="{51600D43-D88A-4E72-9B2B-420EF4FAA29A}" srcOrd="13" destOrd="0" presId="urn:microsoft.com/office/officeart/2011/layout/CircleProcess"/>
    <dgm:cxn modelId="{CA7AF802-66A4-4A7D-ACFC-DABFA9A27365}" type="presParOf" srcId="{51600D43-D88A-4E72-9B2B-420EF4FAA29A}" destId="{C7FD74DF-048D-449C-910E-2954B5AAED84}" srcOrd="0" destOrd="0" presId="urn:microsoft.com/office/officeart/2011/layout/CircleProcess"/>
    <dgm:cxn modelId="{CB819985-B80F-4AE1-9CA3-F7331F19BCE4}" type="presParOf" srcId="{134D5C69-6645-4F26-9481-4297F3AAD586}" destId="{A3A84531-227A-4CDD-B1C9-9F1403C3DA5F}" srcOrd="14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VY_52_INOVACE_02_Školní potřeby-rozvoj zrak. vnímání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pro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Školní potřeby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11C735-D6BB-4FA4-BD61-408B2DAF1918}">
      <dsp:nvSpPr>
        <dsp:cNvPr id="0" name=""/>
        <dsp:cNvSpPr/>
      </dsp:nvSpPr>
      <dsp:spPr>
        <a:xfrm>
          <a:off x="6646604" y="1562931"/>
          <a:ext cx="1515533" cy="151578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EA2EC6-DAF2-482F-87BF-42E14443277B}">
      <dsp:nvSpPr>
        <dsp:cNvPr id="0" name=""/>
        <dsp:cNvSpPr/>
      </dsp:nvSpPr>
      <dsp:spPr>
        <a:xfrm>
          <a:off x="6696611" y="1613466"/>
          <a:ext cx="1414713" cy="141471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 dirty="0"/>
        </a:p>
      </dsp:txBody>
      <dsp:txXfrm>
        <a:off x="6899058" y="1815606"/>
        <a:ext cx="1010624" cy="1010432"/>
      </dsp:txXfrm>
    </dsp:sp>
    <dsp:sp modelId="{E919AA04-3FB6-4051-8B2F-DEC286F9C2F1}">
      <dsp:nvSpPr>
        <dsp:cNvPr id="0" name=""/>
        <dsp:cNvSpPr/>
      </dsp:nvSpPr>
      <dsp:spPr>
        <a:xfrm rot="2700000">
          <a:off x="5079538" y="1563010"/>
          <a:ext cx="1515358" cy="1515358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F6424A-6DFA-402E-8657-A4F8D077440C}">
      <dsp:nvSpPr>
        <dsp:cNvPr id="0" name=""/>
        <dsp:cNvSpPr/>
      </dsp:nvSpPr>
      <dsp:spPr>
        <a:xfrm>
          <a:off x="5131070" y="1613466"/>
          <a:ext cx="1414713" cy="141471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470" tIns="77470" rIns="77470" bIns="77470" numCol="1" spcCol="1270" anchor="ctr" anchorCtr="0">
          <a:noAutofit/>
        </a:bodyPr>
        <a:lstStyle/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100" kern="1200"/>
        </a:p>
      </dsp:txBody>
      <dsp:txXfrm>
        <a:off x="5332711" y="1815606"/>
        <a:ext cx="1010624" cy="1010432"/>
      </dsp:txXfrm>
    </dsp:sp>
    <dsp:sp modelId="{4142957C-C4B7-4007-B559-6726FC0F4927}">
      <dsp:nvSpPr>
        <dsp:cNvPr id="0" name=""/>
        <dsp:cNvSpPr/>
      </dsp:nvSpPr>
      <dsp:spPr>
        <a:xfrm rot="2700000">
          <a:off x="3513997" y="1563010"/>
          <a:ext cx="1515358" cy="1515358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22B835-1007-4E45-B190-9A6BB0741D7E}">
      <dsp:nvSpPr>
        <dsp:cNvPr id="0" name=""/>
        <dsp:cNvSpPr/>
      </dsp:nvSpPr>
      <dsp:spPr>
        <a:xfrm>
          <a:off x="3564723" y="1613466"/>
          <a:ext cx="1414713" cy="141471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 dirty="0"/>
        </a:p>
      </dsp:txBody>
      <dsp:txXfrm>
        <a:off x="3766364" y="1815606"/>
        <a:ext cx="1010624" cy="1010432"/>
      </dsp:txXfrm>
    </dsp:sp>
    <dsp:sp modelId="{100888EF-CE30-4424-8B35-514CD4C8F8BF}">
      <dsp:nvSpPr>
        <dsp:cNvPr id="0" name=""/>
        <dsp:cNvSpPr/>
      </dsp:nvSpPr>
      <dsp:spPr>
        <a:xfrm rot="2700000">
          <a:off x="1947650" y="1563010"/>
          <a:ext cx="1515358" cy="1515358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5EA859-ADF2-4C97-915E-C8340DD493B6}">
      <dsp:nvSpPr>
        <dsp:cNvPr id="0" name=""/>
        <dsp:cNvSpPr/>
      </dsp:nvSpPr>
      <dsp:spPr>
        <a:xfrm>
          <a:off x="1998376" y="1613466"/>
          <a:ext cx="1414713" cy="141471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470" tIns="77470" rIns="77470" bIns="77470" numCol="1" spcCol="1270" anchor="ctr" anchorCtr="0">
          <a:noAutofit/>
        </a:bodyPr>
        <a:lstStyle/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100" kern="1200"/>
        </a:p>
      </dsp:txBody>
      <dsp:txXfrm>
        <a:off x="2200823" y="1815606"/>
        <a:ext cx="1010624" cy="1010432"/>
      </dsp:txXfrm>
    </dsp:sp>
    <dsp:sp modelId="{D9B96A66-5E4A-4358-BD96-085C063828EE}">
      <dsp:nvSpPr>
        <dsp:cNvPr id="0" name=""/>
        <dsp:cNvSpPr/>
      </dsp:nvSpPr>
      <dsp:spPr>
        <a:xfrm rot="2700000">
          <a:off x="381302" y="1563010"/>
          <a:ext cx="1515358" cy="1515358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4BCF19-A2ED-4DD3-8518-20D20D2C8C8D}">
      <dsp:nvSpPr>
        <dsp:cNvPr id="0" name=""/>
        <dsp:cNvSpPr/>
      </dsp:nvSpPr>
      <dsp:spPr>
        <a:xfrm>
          <a:off x="432028" y="1613466"/>
          <a:ext cx="1414713" cy="141471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 dirty="0"/>
        </a:p>
      </dsp:txBody>
      <dsp:txXfrm>
        <a:off x="634476" y="1815606"/>
        <a:ext cx="1010624" cy="10104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7F72B8-2804-4C1F-B16C-21204F900D86}">
      <dsp:nvSpPr>
        <dsp:cNvPr id="0" name=""/>
        <dsp:cNvSpPr/>
      </dsp:nvSpPr>
      <dsp:spPr>
        <a:xfrm>
          <a:off x="6646604" y="1505223"/>
          <a:ext cx="1515533" cy="151578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B8108B-0E8E-4ABA-984A-8401B8B0A286}">
      <dsp:nvSpPr>
        <dsp:cNvPr id="0" name=""/>
        <dsp:cNvSpPr/>
      </dsp:nvSpPr>
      <dsp:spPr>
        <a:xfrm>
          <a:off x="6696611" y="1555758"/>
          <a:ext cx="1414713" cy="141471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/>
        </a:p>
      </dsp:txBody>
      <dsp:txXfrm>
        <a:off x="6899058" y="1757898"/>
        <a:ext cx="1010624" cy="1010432"/>
      </dsp:txXfrm>
    </dsp:sp>
    <dsp:sp modelId="{2BAD83C8-C214-4481-A8F2-C270BBE63324}">
      <dsp:nvSpPr>
        <dsp:cNvPr id="0" name=""/>
        <dsp:cNvSpPr/>
      </dsp:nvSpPr>
      <dsp:spPr>
        <a:xfrm rot="2700000">
          <a:off x="5079538" y="1505302"/>
          <a:ext cx="1515358" cy="1515358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53DFD1-57CA-4448-A248-5E49B9A34E4F}">
      <dsp:nvSpPr>
        <dsp:cNvPr id="0" name=""/>
        <dsp:cNvSpPr/>
      </dsp:nvSpPr>
      <dsp:spPr>
        <a:xfrm>
          <a:off x="5131070" y="1555758"/>
          <a:ext cx="1414713" cy="141471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/>
        </a:p>
      </dsp:txBody>
      <dsp:txXfrm>
        <a:off x="5332711" y="1757898"/>
        <a:ext cx="1010624" cy="1010432"/>
      </dsp:txXfrm>
    </dsp:sp>
    <dsp:sp modelId="{5F346B4D-6C99-45ED-B92F-B81D29A838A0}">
      <dsp:nvSpPr>
        <dsp:cNvPr id="0" name=""/>
        <dsp:cNvSpPr/>
      </dsp:nvSpPr>
      <dsp:spPr>
        <a:xfrm rot="2700000">
          <a:off x="3513997" y="1505302"/>
          <a:ext cx="1515358" cy="1515358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74498B-50EB-4E1F-B7A6-E7C2E2690726}">
      <dsp:nvSpPr>
        <dsp:cNvPr id="0" name=""/>
        <dsp:cNvSpPr/>
      </dsp:nvSpPr>
      <dsp:spPr>
        <a:xfrm>
          <a:off x="3564723" y="1555758"/>
          <a:ext cx="1414713" cy="141471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470" tIns="77470" rIns="77470" bIns="77470" numCol="1" spcCol="1270" anchor="ctr" anchorCtr="0">
          <a:noAutofit/>
        </a:bodyPr>
        <a:lstStyle/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100" kern="1200"/>
        </a:p>
      </dsp:txBody>
      <dsp:txXfrm>
        <a:off x="3766364" y="1757898"/>
        <a:ext cx="1010624" cy="1010432"/>
      </dsp:txXfrm>
    </dsp:sp>
    <dsp:sp modelId="{CD264D81-EFCB-41F1-9CE6-FA46253A93E4}">
      <dsp:nvSpPr>
        <dsp:cNvPr id="0" name=""/>
        <dsp:cNvSpPr/>
      </dsp:nvSpPr>
      <dsp:spPr>
        <a:xfrm rot="2700000">
          <a:off x="1947650" y="1505302"/>
          <a:ext cx="1515358" cy="1515358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201741-BBBF-4ECC-B1D8-F51022BAD990}">
      <dsp:nvSpPr>
        <dsp:cNvPr id="0" name=""/>
        <dsp:cNvSpPr/>
      </dsp:nvSpPr>
      <dsp:spPr>
        <a:xfrm>
          <a:off x="1998376" y="1555758"/>
          <a:ext cx="1414713" cy="141471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470" tIns="77470" rIns="77470" bIns="77470" numCol="1" spcCol="1270" anchor="ctr" anchorCtr="0">
          <a:noAutofit/>
        </a:bodyPr>
        <a:lstStyle/>
        <a:p>
          <a:pPr lvl="0" algn="ctr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100" kern="1200"/>
        </a:p>
      </dsp:txBody>
      <dsp:txXfrm>
        <a:off x="2200823" y="1757898"/>
        <a:ext cx="1010624" cy="1010432"/>
      </dsp:txXfrm>
    </dsp:sp>
    <dsp:sp modelId="{7A6518E8-44FF-4F9B-A55A-683F02836E50}">
      <dsp:nvSpPr>
        <dsp:cNvPr id="0" name=""/>
        <dsp:cNvSpPr/>
      </dsp:nvSpPr>
      <dsp:spPr>
        <a:xfrm rot="2700000">
          <a:off x="381302" y="1505302"/>
          <a:ext cx="1515358" cy="1515358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FD74DF-048D-449C-910E-2954B5AAED84}">
      <dsp:nvSpPr>
        <dsp:cNvPr id="0" name=""/>
        <dsp:cNvSpPr/>
      </dsp:nvSpPr>
      <dsp:spPr>
        <a:xfrm>
          <a:off x="432028" y="1555758"/>
          <a:ext cx="1414713" cy="1414711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 dirty="0"/>
        </a:p>
      </dsp:txBody>
      <dsp:txXfrm>
        <a:off x="634476" y="1757898"/>
        <a:ext cx="1010624" cy="10104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Kruh – proces"/>
  <dgm:desc val="Umožňuje znázornit postupné kroky v procesu. Omezeno na jedenáct tvarů úrovně 1 s neomezeným počtem tvarů úrovně 2. Nejlepších výsledků dosáhnete s malým množstvím textu. Nepoužitý text se nezobrazuje, zůstává však k dispozici, pokud přepnete rozložení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Kruh – proces"/>
  <dgm:desc val="Umožňuje znázornit postupné kroky v procesu. Omezeno na jedenáct tvarů úrovně 1 s neomezeným počtem tvarů úrovně 2. Nejlepších výsledků dosáhnete s malým množstvím textu. Nepoužitý text se nezobrazuje, zůstává však k dispozici, pokud přepnete rozložení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0E4F47-9223-4096-B130-A7E0CCB3311D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C10F54-EAC4-48B2-B822-FF7E877AE7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39580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porovnávají</a:t>
            </a:r>
            <a:r>
              <a:rPr lang="cs-CZ" baseline="0" dirty="0" smtClean="0"/>
              <a:t> obrázky A </a:t>
            </a:r>
            <a:r>
              <a:rPr lang="cs-CZ" baseline="0" dirty="0" err="1" smtClean="0"/>
              <a:t>a</a:t>
            </a:r>
            <a:r>
              <a:rPr lang="cs-CZ" baseline="0" dirty="0" smtClean="0"/>
              <a:t> B. Chybí </a:t>
            </a:r>
            <a:r>
              <a:rPr lang="cs-CZ" baseline="0" dirty="0" err="1" smtClean="0"/>
              <a:t>pravitko</a:t>
            </a:r>
            <a:r>
              <a:rPr lang="cs-CZ" baseline="0" smtClean="0"/>
              <a:t>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C10F54-EAC4-48B2-B822-FF7E877AE7A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2790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Učitel dává dětem otázky –</a:t>
            </a:r>
            <a:r>
              <a:rPr lang="cs-CZ" baseline="0" dirty="0" smtClean="0"/>
              <a:t> co je hned před/za tužkou, …   Šikovnější děti se snaží pokládat své otázky.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C10F54-EAC4-48B2-B822-FF7E877AE7A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2914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určují správnou řadu podle umístění předmětů – aktovka je uprostřed řady, ořezávátko je nalevo od aktovky, …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C10F54-EAC4-48B2-B822-FF7E877AE7A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6339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přesunují obrázky podle diktátu učitele – tužka je předposlední v řadě, první je aktovka, vlevo před tužkou je guma, ořezávátko je mezi aktovkou a gumou, poslední</a:t>
            </a:r>
            <a:r>
              <a:rPr lang="cs-CZ" baseline="0" dirty="0" smtClean="0"/>
              <a:t> jsou sešity.  Tuto činnost několikrát opakujeme a měníme zadání.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C10F54-EAC4-48B2-B822-FF7E877AE7A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8219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5070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109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8574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4879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5957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78745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73932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4569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0332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459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E3F11-6201-4709-B496-4BE6F80F1508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247CE-552B-4505-8CEC-5FC3B1DFA8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7772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7C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1E3F11-6201-4709-B496-4BE6F80F1508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247CE-552B-4505-8CEC-5FC3B1DFA8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0102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2.wmf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6.wmf"/><Relationship Id="rId4" Type="http://schemas.openxmlformats.org/officeDocument/2006/relationships/diagramLayout" Target="../diagrams/layout2.xml"/><Relationship Id="rId9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4.png"/><Relationship Id="rId3" Type="http://schemas.openxmlformats.org/officeDocument/2006/relationships/image" Target="../media/image8.png"/><Relationship Id="rId7" Type="http://schemas.openxmlformats.org/officeDocument/2006/relationships/image" Target="../media/image2.wmf"/><Relationship Id="rId12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3.png"/><Relationship Id="rId5" Type="http://schemas.openxmlformats.org/officeDocument/2006/relationships/image" Target="../media/image5.png"/><Relationship Id="rId15" Type="http://schemas.openxmlformats.org/officeDocument/2006/relationships/image" Target="../media/image16.png"/><Relationship Id="rId10" Type="http://schemas.openxmlformats.org/officeDocument/2006/relationships/image" Target="../media/image12.png"/><Relationship Id="rId4" Type="http://schemas.openxmlformats.org/officeDocument/2006/relationships/image" Target="../media/image9.png"/><Relationship Id="rId9" Type="http://schemas.openxmlformats.org/officeDocument/2006/relationships/image" Target="../media/image3.wmf"/><Relationship Id="rId1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openxmlformats.org/officeDocument/2006/relationships/image" Target="../media/image2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11" Type="http://schemas.openxmlformats.org/officeDocument/2006/relationships/image" Target="../media/image4.wmf"/><Relationship Id="rId5" Type="http://schemas.openxmlformats.org/officeDocument/2006/relationships/diagramQuickStyle" Target="../diagrams/quickStyle3.xml"/><Relationship Id="rId10" Type="http://schemas.openxmlformats.org/officeDocument/2006/relationships/image" Target="../media/image7.png"/><Relationship Id="rId4" Type="http://schemas.openxmlformats.org/officeDocument/2006/relationships/diagramLayout" Target="../diagrams/layout3.xml"/><Relationship Id="rId9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4027751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7032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11FF7D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rmAutofit/>
          </a:bodyPr>
          <a:lstStyle/>
          <a:p>
            <a:r>
              <a:rPr lang="cs-CZ" dirty="0" smtClean="0"/>
              <a:t>MATERIÁL JE URČEN PRO ŽÁKY 1.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INOVACE: PODPORUJE AKTIVITU ŽÁKŮ  </a:t>
            </a:r>
          </a:p>
          <a:p>
            <a:pPr marL="0" indent="0">
              <a:buNone/>
            </a:pPr>
            <a:r>
              <a:rPr lang="cs-CZ" dirty="0" smtClean="0"/>
              <a:t> (METODIKA JE UVEDENA V POZNÁMKÁCH    POD JEDNOTLIVÝMI STRANAMI PREZENTACE)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1972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11FF7D"/>
          </a:solidFill>
        </p:spPr>
        <p:txBody>
          <a:bodyPr>
            <a:normAutofit fontScale="90000"/>
          </a:bodyPr>
          <a:lstStyle/>
          <a:p>
            <a:r>
              <a:rPr lang="cs-CZ" sz="4800" b="1" dirty="0" smtClean="0"/>
              <a:t>KTERÁ ŠKOLNÍ POTŘEBA CHYBÍ ?</a:t>
            </a:r>
            <a:endParaRPr lang="cs-CZ" sz="4800" b="1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solidFill>
            <a:schemeClr val="bg1"/>
          </a:solidFill>
        </p:spPr>
        <p:txBody>
          <a:bodyPr>
            <a:normAutofit fontScale="92500" lnSpcReduction="20000"/>
          </a:bodyPr>
          <a:lstStyle/>
          <a:p>
            <a:pPr algn="ctr"/>
            <a:r>
              <a:rPr lang="cs-CZ" dirty="0" smtClean="0"/>
              <a:t>    </a:t>
            </a:r>
            <a:r>
              <a:rPr lang="cs-CZ" sz="4400" dirty="0" smtClean="0"/>
              <a:t>A</a:t>
            </a:r>
            <a:endParaRPr lang="cs-CZ" sz="4400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>
          <a:solidFill>
            <a:srgbClr val="00B0F0"/>
          </a:solidFill>
        </p:spPr>
        <p:txBody>
          <a:bodyPr>
            <a:noAutofit/>
          </a:bodyPr>
          <a:lstStyle/>
          <a:p>
            <a:pPr algn="ctr"/>
            <a:r>
              <a:rPr lang="cs-CZ" sz="4800" dirty="0" smtClean="0"/>
              <a:t>B</a:t>
            </a:r>
            <a:endParaRPr lang="cs-CZ" sz="4800" dirty="0"/>
          </a:p>
        </p:txBody>
      </p:sp>
      <p:pic>
        <p:nvPicPr>
          <p:cNvPr id="1028" name="Picture 4" descr="C:\Users\Hronková\AppData\Local\Microsoft\Windows\Temporary Internet Files\Content.IE5\254AJZQ6\MC9001991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0358" y="4149006"/>
            <a:ext cx="2179638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ronková\AppData\Local\Microsoft\Windows\Temporary Internet Files\Content.IE5\254AJZQ6\MC9001991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1620" y="5353195"/>
            <a:ext cx="2179637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ronková\AppData\Local\Microsoft\Windows\Temporary Internet Files\Content.IE5\5LG4SZ8S\MC9003564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4084" y="2324128"/>
            <a:ext cx="1800225" cy="181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ronková\AppData\Local\Microsoft\Windows\Temporary Internet Files\Content.IE5\5LG4SZ8S\MC9003564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271" y="2205480"/>
            <a:ext cx="1800225" cy="181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ronková\AppData\Local\Microsoft\Windows\Temporary Internet Files\Content.IE5\1P3LBS8K\MC9001993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2297" y="5544489"/>
            <a:ext cx="1601787" cy="1046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ronková\AppData\Local\Microsoft\Windows\Temporary Internet Files\Content.IE5\1P3LBS8K\MC9001993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620" y="2806820"/>
            <a:ext cx="1852637" cy="1209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ronková\AppData\Local\Microsoft\Windows\Temporary Internet Files\Content.IE5\0CP9Q0H7\MC900441754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8396" y="5021453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Hronková\AppData\Local\Microsoft\Windows\Temporary Internet Files\Content.IE5\0CP9Q0H7\MC900441754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9331" y="4102491"/>
            <a:ext cx="1521779" cy="1521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Hronková\AppData\Local\Microsoft\Windows\Temporary Internet Files\Content.IE5\0CP9Q0H7\MC900290924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3732" y="2303894"/>
            <a:ext cx="1692275" cy="1665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Hronková\AppData\Local\Microsoft\Windows\Temporary Internet Files\Content.IE5\1P3LBS8K\MC900441732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3732" y="3527666"/>
            <a:ext cx="1493787" cy="1493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154360" cy="149253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142999" cy="12901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38" name="Picture 14" descr="C:\Users\Hronková\AppData\Local\Microsoft\Windows\Temporary Internet Files\Content.IE5\1P3LBS8K\MC900441732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763" y="3940816"/>
            <a:ext cx="1580839" cy="1580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5192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rgbClr val="11FF7D"/>
          </a:solidFill>
        </p:spPr>
        <p:txBody>
          <a:bodyPr/>
          <a:lstStyle/>
          <a:p>
            <a:r>
              <a:rPr lang="cs-CZ" dirty="0" smtClean="0"/>
              <a:t>CO JE PRVNÍ, POSLEDNÍ V ŘADĚ? 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2939268"/>
              </p:ext>
            </p:extLst>
          </p:nvPr>
        </p:nvGraphicFramePr>
        <p:xfrm>
          <a:off x="467544" y="1565517"/>
          <a:ext cx="8229600" cy="46413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0" name="Picture 2" descr="C:\Users\Hronková\AppData\Local\Microsoft\Windows\Temporary Internet Files\Content.IE5\1P3LBS8K\MC900441732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7" y="3356992"/>
            <a:ext cx="1022747" cy="1022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ronková\AppData\Local\Microsoft\Windows\Temporary Internet Files\Content.IE5\254AJZQ6\MC900356423[2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272224"/>
            <a:ext cx="1391691" cy="1400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ronková\AppData\Local\Microsoft\Windows\Temporary Internet Files\Content.IE5\5LG4SZ8S\MC90029092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382163"/>
            <a:ext cx="1024425" cy="1008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ronková\AppData\Local\Microsoft\Windows\Temporary Internet Files\Content.IE5\254AJZQ6\MC900199169[2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356992"/>
            <a:ext cx="1422517" cy="93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ronková\AppData\Local\Microsoft\Windows\Temporary Internet Files\Content.IE5\5LG4SZ8S\MC900441754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1122" y="3356992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0725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11FF7D"/>
          </a:solidFill>
        </p:spPr>
        <p:txBody>
          <a:bodyPr/>
          <a:lstStyle/>
          <a:p>
            <a:r>
              <a:rPr lang="cs-CZ" dirty="0" smtClean="0"/>
              <a:t>KTEROU ŘADU SI MYSLÍM?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81423"/>
            <a:ext cx="8145463" cy="2531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90926"/>
            <a:ext cx="8145463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 flipV="1">
            <a:off x="457200" y="6126163"/>
            <a:ext cx="82296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495300" y="3861048"/>
            <a:ext cx="8261723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 descr="C:\Users\Hronková\AppData\Local\Microsoft\Windows\Temporary Internet Files\Content.IE5\5LG4SZ8S\MC900441754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891026"/>
            <a:ext cx="9361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4417" y="3296449"/>
            <a:ext cx="933450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724089"/>
            <a:ext cx="933450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 descr="C:\Users\Hronková\AppData\Local\Microsoft\Windows\Temporary Internet Files\Content.IE5\0CP9Q0H7\MC90019916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081293"/>
            <a:ext cx="1089819" cy="71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2017" y="4817355"/>
            <a:ext cx="1085850" cy="71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 descr="C:\Users\Hronková\AppData\Local\Microsoft\Windows\Temporary Internet Files\Content.IE5\1P3LBS8K\MC90035642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8956" y="4831797"/>
            <a:ext cx="900113" cy="905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296449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987630"/>
            <a:ext cx="90170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9079" y="3367661"/>
            <a:ext cx="1085850" cy="71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7" name="Picture 15" descr="C:\Users\Hronková\AppData\Local\Microsoft\Windows\Temporary Internet Files\Content.IE5\254AJZQ6\MC900441732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7751" y="4724089"/>
            <a:ext cx="905670" cy="905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5371" y="3338368"/>
            <a:ext cx="90805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9" name="Picture 17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939517"/>
            <a:ext cx="908050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0" name="Picture 18" descr="C:\Users\Hronková\AppData\Local\Microsoft\Windows\Temporary Internet Files\Content.IE5\0CP9Q0H7\MC900351457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8362" y="1825774"/>
            <a:ext cx="897408" cy="1225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1279" y="4671857"/>
            <a:ext cx="901700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92" name="Picture 20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2691" y="3248273"/>
            <a:ext cx="901700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60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11FF7D"/>
          </a:solidFill>
        </p:spPr>
        <p:txBody>
          <a:bodyPr/>
          <a:lstStyle/>
          <a:p>
            <a:r>
              <a:rPr lang="cs-CZ" dirty="0" smtClean="0"/>
              <a:t>VYTVOŘ SPRÁVNOU ŘADU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9143257"/>
              </p:ext>
            </p:extLst>
          </p:nvPr>
        </p:nvGraphicFramePr>
        <p:xfrm>
          <a:off x="467544" y="16288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098" name="Picture 2" descr="C:\Users\Hronková\AppData\Local\Microsoft\Windows\Temporary Internet Files\Content.IE5\0CP9Q0H7\MC90035145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149054"/>
            <a:ext cx="1052164" cy="1437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ronková\AppData\Local\Microsoft\Windows\Temporary Internet Files\Content.IE5\1P3LBS8K\MC900356423[2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8549" y="1724188"/>
            <a:ext cx="1159222" cy="1166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Hronková\AppData\Local\Microsoft\Windows\Temporary Internet Files\Content.IE5\254AJZQ6\MC900441732[2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3993" y="2032314"/>
            <a:ext cx="918940" cy="918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Hronková\AppData\Local\Microsoft\Windows\Temporary Internet Files\Content.IE5\5LG4SZ8S\MC90019935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4917" y="2032314"/>
            <a:ext cx="1313677" cy="858252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Hronková\AppData\Local\Microsoft\Windows\Temporary Internet Files\Content.IE5\0CP9Q0H7\MC900199169[2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149054"/>
            <a:ext cx="1350168" cy="885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3416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11FF7D"/>
          </a:solidFill>
        </p:spPr>
        <p:txBody>
          <a:bodyPr/>
          <a:lstStyle/>
          <a:p>
            <a:r>
              <a:rPr lang="cs-CZ" dirty="0" smtClean="0"/>
              <a:t>GRATULUJI, BYLI JSTE ŠIKOVNÍ!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Hronková\AppData\Local\Microsoft\Windows\Temporary Internet Files\Content.IE5\254AJZQ6\MC90043595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6240" y="998226"/>
            <a:ext cx="4655999" cy="523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1256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11FF7D"/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0226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206</Words>
  <Application>Microsoft Office PowerPoint</Application>
  <PresentationFormat>Předvádění na obrazovce (4:3)</PresentationFormat>
  <Paragraphs>31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KTERÁ ŠKOLNÍ POTŘEBA CHYBÍ ?</vt:lpstr>
      <vt:lpstr>CO JE PRVNÍ, POSLEDNÍ V ŘADĚ? </vt:lpstr>
      <vt:lpstr>KTEROU ŘADU SI MYSLÍM?</vt:lpstr>
      <vt:lpstr>VYTVOŘ SPRÁVNOU ŘADU</vt:lpstr>
      <vt:lpstr>GRATULUJI, BYLI JSTE ŠIKOVNÍ!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9</cp:revision>
  <dcterms:created xsi:type="dcterms:W3CDTF">2012-08-17T12:37:36Z</dcterms:created>
  <dcterms:modified xsi:type="dcterms:W3CDTF">2012-09-02T20:01:48Z</dcterms:modified>
</cp:coreProperties>
</file>