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7" r:id="rId2"/>
    <p:sldId id="278" r:id="rId3"/>
    <p:sldId id="271" r:id="rId4"/>
    <p:sldId id="272" r:id="rId5"/>
    <p:sldId id="273" r:id="rId6"/>
    <p:sldId id="274" r:id="rId7"/>
    <p:sldId id="275" r:id="rId8"/>
    <p:sldId id="276" r:id="rId9"/>
    <p:sldId id="279" r:id="rId10"/>
  </p:sldIdLst>
  <p:sldSz cx="9144000" cy="6858000" type="screen4x3"/>
  <p:notesSz cx="6858000" cy="9144000"/>
  <p:custShowLst>
    <p:custShow name="Vlastní prezentace 1" id="0">
      <p:sldLst>
        <p:sld r:id="rId4"/>
        <p:sld r:id="rId5"/>
        <p:sld r:id="rId6"/>
        <p:sld r:id="rId7"/>
        <p:sld r:id="rId8"/>
        <p:sld r:id="rId9"/>
      </p:sldLst>
    </p:custShow>
    <p:custShow name="Kopírovat  z Vlastní prezentace 1" id="1">
      <p:sldLst>
        <p:sld r:id="rId4"/>
        <p:sld r:id="rId5"/>
        <p:sld r:id="rId6"/>
        <p:sld r:id="rId7"/>
        <p:sld r:id="rId8"/>
        <p:sld r:id="rId9"/>
      </p:sldLst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47ECD-EAF5-4E1E-98A6-269DC963B6D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24205-70BA-4C5C-A5A9-D4F5EF0C2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6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13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1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36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277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62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3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291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8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13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25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18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350">
              <a:schemeClr val="bg2">
                <a:lumMod val="75000"/>
              </a:schemeClr>
            </a:gs>
            <a:gs pos="25000">
              <a:srgbClr val="CEBC37"/>
            </a:gs>
            <a:gs pos="0">
              <a:srgbClr val="FFC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469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VY_32_INOVACE_08B_O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69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Procvičování slovní zásoby - pocity </a:t>
            </a:r>
            <a:br>
              <a:rPr lang="cs-CZ" dirty="0" smtClean="0"/>
            </a:br>
            <a:r>
              <a:rPr lang="cs-CZ" dirty="0" smtClean="0"/>
              <a:t>Doplň věty, napiš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7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C90031997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00808"/>
            <a:ext cx="857707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íková\AppData\Local\Microsoft\Windows\Temporary Internet Files\Content.IE5\H6PPUS9R\MM90035658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12976"/>
            <a:ext cx="3094718" cy="272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íková\AppData\Local\Microsoft\Windows\Temporary Internet Files\Content.IE5\YKBBHCFX\MP9003863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29000"/>
            <a:ext cx="1924735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Míková\AppData\Local\Microsoft\Windows\Temporary Internet Files\Content.IE5\B4H5KBFA\MC90021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18059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Míková\AppData\Local\Microsoft\Windows\Temporary Internet Files\Content.IE5\YKBBHCFX\MC900428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73016"/>
            <a:ext cx="20891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720" y="3933056"/>
            <a:ext cx="2194560" cy="2517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C:\Users\Míková\AppData\Local\Microsoft\Windows\Temporary Internet Files\Content.IE5\B4H5KBFA\MM900282741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3253581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3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52</Words>
  <Application>Microsoft Office PowerPoint</Application>
  <PresentationFormat>Předvádění na obrazovce (4:3)</PresentationFormat>
  <Paragraphs>10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VY_32_INOVACE_08B_O MNĚ – ABOUT ME</vt:lpstr>
      <vt:lpstr>Procvičování slovní zásoby - pocity  Doplň věty, napiš</vt:lpstr>
      <vt:lpstr>Look at the face….. She is…. He is…. It is….. </vt:lpstr>
      <vt:lpstr>Look at the face….. She is…. He is…. It is….. </vt:lpstr>
      <vt:lpstr>Look at the face….. She is…. He is…. It is….. </vt:lpstr>
      <vt:lpstr>Look at the face….. She is…. He is…. It is….. </vt:lpstr>
      <vt:lpstr>Look at the face….. She is…. He is…. It is….. </vt:lpstr>
      <vt:lpstr>Look at the face….. She is…. He is…. It is….. </vt:lpstr>
      <vt:lpstr>Ilustrace: www.ofice.microsoft.com </vt:lpstr>
      <vt:lpstr>Vlastní prezentace 1</vt:lpstr>
      <vt:lpstr>Kopírovat  z Vlastní prezentace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Match!!!Write!!!</dc:title>
  <dc:creator>Míková</dc:creator>
  <cp:lastModifiedBy>Míková</cp:lastModifiedBy>
  <cp:revision>15</cp:revision>
  <dcterms:created xsi:type="dcterms:W3CDTF">2011-01-10T19:59:34Z</dcterms:created>
  <dcterms:modified xsi:type="dcterms:W3CDTF">2012-03-10T15:15:33Z</dcterms:modified>
</cp:coreProperties>
</file>