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5" r:id="rId4"/>
    <p:sldId id="259" r:id="rId5"/>
    <p:sldId id="268" r:id="rId6"/>
    <p:sldId id="261" r:id="rId7"/>
    <p:sldId id="260" r:id="rId8"/>
    <p:sldId id="267" r:id="rId9"/>
    <p:sldId id="262" r:id="rId10"/>
    <p:sldId id="264" r:id="rId11"/>
    <p:sldId id="269" r:id="rId12"/>
    <p:sldId id="27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Roční období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Prvouka pro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VY_52_INOVACE_06_Podzim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3BBAF58-8694-497E-9701-765D6FD07D2C}" type="presOf" srcId="{C73C7642-F245-4585-8F88-243F9FAEF6CA}" destId="{AA41A67C-3D3F-4AE9-9E0F-5D7F7BB2E741}" srcOrd="1" destOrd="0" presId="urn:microsoft.com/office/officeart/2005/8/layout/target3"/>
    <dgm:cxn modelId="{B536D9AF-1DBC-4614-B996-579D49A880D8}" type="presOf" srcId="{DAEA276B-ECF9-46F6-A7D3-4693B2D32BC4}" destId="{CDED6FE3-AD8F-4ACC-B6B8-710EDDD97598}" srcOrd="0" destOrd="0" presId="urn:microsoft.com/office/officeart/2005/8/layout/target3"/>
    <dgm:cxn modelId="{5AB1BF1E-9E6A-4B29-82F6-96DEBD9A5D48}" type="presOf" srcId="{FBBFC3EA-9D9D-4F3A-BEA6-9C2C0E46BF20}" destId="{643EA938-EDE0-4533-ACCC-D2BD6F3A527C}" srcOrd="0" destOrd="0" presId="urn:microsoft.com/office/officeart/2005/8/layout/target3"/>
    <dgm:cxn modelId="{8B6D6F7C-84DC-43DC-A5AD-68E75772B8AE}" type="presOf" srcId="{EBC41103-E2E5-4D48-9B4B-425520D3D098}" destId="{50C2F88D-8688-44C2-A854-691F34009D3B}" srcOrd="0" destOrd="0" presId="urn:microsoft.com/office/officeart/2005/8/layout/target3"/>
    <dgm:cxn modelId="{FD47FC82-85C7-4766-8160-18F3AB477666}" type="presOf" srcId="{445C7998-7549-48B0-BD68-D4F0167F02E5}" destId="{BC35EE03-4121-4EF9-923D-7CB6D30D358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B98FD783-E1AB-496F-9A47-960670BA29E8}" type="presOf" srcId="{C73C7642-F245-4585-8F88-243F9FAEF6CA}" destId="{97289DF2-90F4-4EC2-A9FC-633B00BAB610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A588D55-27ED-40BE-A42B-6DA6EA2D3C9C}" type="presOf" srcId="{EBC41103-E2E5-4D48-9B4B-425520D3D098}" destId="{F969C235-9271-4D34-B740-D627A121CAD0}" srcOrd="1" destOrd="0" presId="urn:microsoft.com/office/officeart/2005/8/layout/target3"/>
    <dgm:cxn modelId="{88EFD79D-490D-420E-8758-8C246ABD3A80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72D5D197-0AD4-480F-B1CE-B65EAECB99C3}" type="presOf" srcId="{39F8B381-5807-488E-AC22-73DD4140ED4A}" destId="{71045F8C-00FA-488E-A7BD-E2E6753D979D}" srcOrd="0" destOrd="0" presId="urn:microsoft.com/office/officeart/2005/8/layout/target3"/>
    <dgm:cxn modelId="{9268CB14-C6C2-4EF8-A140-25DDE979EB32}" type="presOf" srcId="{019433A1-1324-4DE1-9E6F-32B851095F74}" destId="{A3817367-F2BC-482F-8832-FA00B51DCCF3}" srcOrd="0" destOrd="0" presId="urn:microsoft.com/office/officeart/2005/8/layout/target3"/>
    <dgm:cxn modelId="{20ECCBCA-2293-44C0-B88C-EC30C9C7BC56}" type="presOf" srcId="{FBBFC3EA-9D9D-4F3A-BEA6-9C2C0E46BF20}" destId="{832BF48F-0145-4429-9E02-8FCA946CCE9E}" srcOrd="1" destOrd="0" presId="urn:microsoft.com/office/officeart/2005/8/layout/target3"/>
    <dgm:cxn modelId="{D32D89BF-8661-4660-ACEB-0A67CBEB5D6B}" type="presOf" srcId="{DAEA276B-ECF9-46F6-A7D3-4693B2D32BC4}" destId="{F69A1436-182C-465B-AD7F-FE48E0C090C1}" srcOrd="1" destOrd="0" presId="urn:microsoft.com/office/officeart/2005/8/layout/target3"/>
    <dgm:cxn modelId="{37908FA5-C46E-49B3-81B3-0BC055680F54}" type="presOf" srcId="{445C7998-7549-48B0-BD68-D4F0167F02E5}" destId="{4D19AB04-24FA-40C2-B203-52AE3D15E171}" srcOrd="1" destOrd="0" presId="urn:microsoft.com/office/officeart/2005/8/layout/target3"/>
    <dgm:cxn modelId="{882B4DD2-5A1E-44DF-B03C-12D960FE89DE}" type="presParOf" srcId="{71045F8C-00FA-488E-A7BD-E2E6753D979D}" destId="{3577EC6B-C980-4F34-8C69-4365E7B8FC8C}" srcOrd="0" destOrd="0" presId="urn:microsoft.com/office/officeart/2005/8/layout/target3"/>
    <dgm:cxn modelId="{A0198E3E-7B6B-438B-93D6-0723B7590F2C}" type="presParOf" srcId="{71045F8C-00FA-488E-A7BD-E2E6753D979D}" destId="{6940EB87-DC1D-4BC3-9408-9AC2E1FFC039}" srcOrd="1" destOrd="0" presId="urn:microsoft.com/office/officeart/2005/8/layout/target3"/>
    <dgm:cxn modelId="{A6013A42-7F37-4126-A302-31FC58B2B234}" type="presParOf" srcId="{71045F8C-00FA-488E-A7BD-E2E6753D979D}" destId="{BC35EE03-4121-4EF9-923D-7CB6D30D358D}" srcOrd="2" destOrd="0" presId="urn:microsoft.com/office/officeart/2005/8/layout/target3"/>
    <dgm:cxn modelId="{D6534731-BEC2-456E-BF81-AA2DF6CB7FD1}" type="presParOf" srcId="{71045F8C-00FA-488E-A7BD-E2E6753D979D}" destId="{C95EEA27-3CBF-4645-A92D-9D8AF5C1CBFC}" srcOrd="3" destOrd="0" presId="urn:microsoft.com/office/officeart/2005/8/layout/target3"/>
    <dgm:cxn modelId="{5F374A43-14A7-469F-9C00-BB5162D2CB51}" type="presParOf" srcId="{71045F8C-00FA-488E-A7BD-E2E6753D979D}" destId="{851BB866-B6AE-4566-893F-4C635BA974FC}" srcOrd="4" destOrd="0" presId="urn:microsoft.com/office/officeart/2005/8/layout/target3"/>
    <dgm:cxn modelId="{16F1F1E4-4154-4BA2-99CE-3D3B38EDEE0E}" type="presParOf" srcId="{71045F8C-00FA-488E-A7BD-E2E6753D979D}" destId="{643EA938-EDE0-4533-ACCC-D2BD6F3A527C}" srcOrd="5" destOrd="0" presId="urn:microsoft.com/office/officeart/2005/8/layout/target3"/>
    <dgm:cxn modelId="{6353757D-5C92-444F-92BA-9A1CA4213CFE}" type="presParOf" srcId="{71045F8C-00FA-488E-A7BD-E2E6753D979D}" destId="{92F31B18-D66D-4CC7-89B9-378928DE877D}" srcOrd="6" destOrd="0" presId="urn:microsoft.com/office/officeart/2005/8/layout/target3"/>
    <dgm:cxn modelId="{973A5B90-B88E-4626-A5E6-A347720C80D5}" type="presParOf" srcId="{71045F8C-00FA-488E-A7BD-E2E6753D979D}" destId="{902074E1-B931-4618-97F1-FADBE82E9C3C}" srcOrd="7" destOrd="0" presId="urn:microsoft.com/office/officeart/2005/8/layout/target3"/>
    <dgm:cxn modelId="{DA813B81-3AE1-4183-85C2-EC72B23CD653}" type="presParOf" srcId="{71045F8C-00FA-488E-A7BD-E2E6753D979D}" destId="{A3817367-F2BC-482F-8832-FA00B51DCCF3}" srcOrd="8" destOrd="0" presId="urn:microsoft.com/office/officeart/2005/8/layout/target3"/>
    <dgm:cxn modelId="{9AFF4BE0-D3EC-4B2B-8967-97474832A603}" type="presParOf" srcId="{71045F8C-00FA-488E-A7BD-E2E6753D979D}" destId="{626ABFF6-56C8-4386-B662-68EC364EED9D}" srcOrd="9" destOrd="0" presId="urn:microsoft.com/office/officeart/2005/8/layout/target3"/>
    <dgm:cxn modelId="{5802FA9A-6F7F-41E5-9C14-C0B4322E690F}" type="presParOf" srcId="{71045F8C-00FA-488E-A7BD-E2E6753D979D}" destId="{6DB11F1C-D028-4800-9625-6611CA9DE6D4}" srcOrd="10" destOrd="0" presId="urn:microsoft.com/office/officeart/2005/8/layout/target3"/>
    <dgm:cxn modelId="{A446D69D-5432-4B2D-B0F7-ED1F3F52C118}" type="presParOf" srcId="{71045F8C-00FA-488E-A7BD-E2E6753D979D}" destId="{CDED6FE3-AD8F-4ACC-B6B8-710EDDD97598}" srcOrd="11" destOrd="0" presId="urn:microsoft.com/office/officeart/2005/8/layout/target3"/>
    <dgm:cxn modelId="{BE328DDA-9052-400E-AA53-5F3CF0D7AB04}" type="presParOf" srcId="{71045F8C-00FA-488E-A7BD-E2E6753D979D}" destId="{397AC6D7-84A6-4150-958F-83C92D9ACF38}" srcOrd="12" destOrd="0" presId="urn:microsoft.com/office/officeart/2005/8/layout/target3"/>
    <dgm:cxn modelId="{6197BFE7-5749-45B6-AEDD-1766DD49D89C}" type="presParOf" srcId="{71045F8C-00FA-488E-A7BD-E2E6753D979D}" destId="{D7419528-33A6-416D-9E64-B3F7915C5149}" srcOrd="13" destOrd="0" presId="urn:microsoft.com/office/officeart/2005/8/layout/target3"/>
    <dgm:cxn modelId="{D5070F4F-00CA-42B4-9F0C-4D4A5DDD6299}" type="presParOf" srcId="{71045F8C-00FA-488E-A7BD-E2E6753D979D}" destId="{97289DF2-90F4-4EC2-A9FC-633B00BAB610}" srcOrd="14" destOrd="0" presId="urn:microsoft.com/office/officeart/2005/8/layout/target3"/>
    <dgm:cxn modelId="{738F2B4D-17A4-4AA0-925C-D45F4B35249E}" type="presParOf" srcId="{71045F8C-00FA-488E-A7BD-E2E6753D979D}" destId="{234EBA9D-95B4-4C20-A84E-6F65F1085DC6}" srcOrd="15" destOrd="0" presId="urn:microsoft.com/office/officeart/2005/8/layout/target3"/>
    <dgm:cxn modelId="{12EFF47F-A8E1-438B-A5DD-D064FC0C2EE1}" type="presParOf" srcId="{71045F8C-00FA-488E-A7BD-E2E6753D979D}" destId="{12255512-213F-41DF-90A6-8B4CD74A2B52}" srcOrd="16" destOrd="0" presId="urn:microsoft.com/office/officeart/2005/8/layout/target3"/>
    <dgm:cxn modelId="{589C6900-1CEF-4BB7-910E-7FB8AE218071}" type="presParOf" srcId="{71045F8C-00FA-488E-A7BD-E2E6753D979D}" destId="{50C2F88D-8688-44C2-A854-691F34009D3B}" srcOrd="17" destOrd="0" presId="urn:microsoft.com/office/officeart/2005/8/layout/target3"/>
    <dgm:cxn modelId="{F773A6CE-5DE1-4CDC-952A-4A041CEE77C0}" type="presParOf" srcId="{71045F8C-00FA-488E-A7BD-E2E6753D979D}" destId="{4D19AB04-24FA-40C2-B203-52AE3D15E171}" srcOrd="18" destOrd="0" presId="urn:microsoft.com/office/officeart/2005/8/layout/target3"/>
    <dgm:cxn modelId="{5015B872-67CE-4349-94BF-6081C759621F}" type="presParOf" srcId="{71045F8C-00FA-488E-A7BD-E2E6753D979D}" destId="{832BF48F-0145-4429-9E02-8FCA946CCE9E}" srcOrd="19" destOrd="0" presId="urn:microsoft.com/office/officeart/2005/8/layout/target3"/>
    <dgm:cxn modelId="{C11B9013-A255-4F3E-91A3-FF01F2EF435E}" type="presParOf" srcId="{71045F8C-00FA-488E-A7BD-E2E6753D979D}" destId="{E7297F21-D4FD-4A41-AE58-814D01A6B5E7}" srcOrd="20" destOrd="0" presId="urn:microsoft.com/office/officeart/2005/8/layout/target3"/>
    <dgm:cxn modelId="{56A845BA-1CD1-40D8-93B7-DA965FE67448}" type="presParOf" srcId="{71045F8C-00FA-488E-A7BD-E2E6753D979D}" destId="{F69A1436-182C-465B-AD7F-FE48E0C090C1}" srcOrd="21" destOrd="0" presId="urn:microsoft.com/office/officeart/2005/8/layout/target3"/>
    <dgm:cxn modelId="{160E124D-D497-406D-B585-9CF5040A536E}" type="presParOf" srcId="{71045F8C-00FA-488E-A7BD-E2E6753D979D}" destId="{AA41A67C-3D3F-4AE9-9E0F-5D7F7BB2E741}" srcOrd="22" destOrd="0" presId="urn:microsoft.com/office/officeart/2005/8/layout/target3"/>
    <dgm:cxn modelId="{61EED4E5-90D4-48FD-949F-E7FFCE2C4824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VY_52_INOVACE_06_Podzim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Prvouka pro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Roční období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4A81-C751-4291-9C9C-FCD928A45F31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A5B0D-599D-45B6-956A-222386C8A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683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4A81-C751-4291-9C9C-FCD928A45F31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A5B0D-599D-45B6-956A-222386C8A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9304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4A81-C751-4291-9C9C-FCD928A45F31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A5B0D-599D-45B6-956A-222386C8A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7033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4A81-C751-4291-9C9C-FCD928A45F31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A5B0D-599D-45B6-956A-222386C8A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4842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4A81-C751-4291-9C9C-FCD928A45F31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A5B0D-599D-45B6-956A-222386C8A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940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4A81-C751-4291-9C9C-FCD928A45F31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A5B0D-599D-45B6-956A-222386C8A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602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4A81-C751-4291-9C9C-FCD928A45F31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A5B0D-599D-45B6-956A-222386C8A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3080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4A81-C751-4291-9C9C-FCD928A45F31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A5B0D-599D-45B6-956A-222386C8A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9203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4A81-C751-4291-9C9C-FCD928A45F31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A5B0D-599D-45B6-956A-222386C8A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2919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4A81-C751-4291-9C9C-FCD928A45F31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A5B0D-599D-45B6-956A-222386C8A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1475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4A81-C751-4291-9C9C-FCD928A45F31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A5B0D-599D-45B6-956A-222386C8A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589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F4A81-C751-4291-9C9C-FCD928A45F31}" type="datetimeFigureOut">
              <a:rPr lang="cs-CZ" smtClean="0"/>
              <a:t>11.9.2012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A5B0D-599D-45B6-956A-222386C8A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816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5531238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819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>
            <a:normAutofit lnSpcReduction="10000"/>
          </a:bodyPr>
          <a:lstStyle/>
          <a:p>
            <a:r>
              <a:rPr lang="cs-CZ" dirty="0" smtClean="0"/>
              <a:t>MATERIÁL JE URČEN PRO ŽÁKY 1. ROČNÍKU</a:t>
            </a:r>
          </a:p>
          <a:p>
            <a:r>
              <a:rPr lang="cs-CZ" dirty="0" smtClean="0"/>
              <a:t>PREZENTACE NA INTERAKTIVNÍ </a:t>
            </a:r>
            <a:r>
              <a:rPr lang="cs-CZ" dirty="0" smtClean="0"/>
              <a:t>TABULI</a:t>
            </a:r>
          </a:p>
          <a:p>
            <a:r>
              <a:rPr lang="cs-CZ" dirty="0" smtClean="0"/>
              <a:t>UČITEL SI NA ZÁKLADĚ PREZENTACE POVÍDÁ SE ŽÁKY</a:t>
            </a:r>
            <a:endParaRPr lang="cs-CZ" dirty="0" smtClean="0"/>
          </a:p>
          <a:p>
            <a:r>
              <a:rPr lang="cs-CZ" dirty="0" smtClean="0"/>
              <a:t>INOVACE: PODPORUJE AKTIVITU ŽÁKŮ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A UMOŽŇUJE JIM SDĚLOVAT SI SVÉ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ZNALOSTI A ZKUŠENOSTI</a:t>
            </a:r>
            <a:r>
              <a:rPr lang="cs-CZ" dirty="0" smtClean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79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cs-CZ" sz="8000" dirty="0" smtClean="0">
                <a:latin typeface="Algerian" pitchFamily="82" charset="0"/>
              </a:rPr>
              <a:t>PODZIM</a:t>
            </a:r>
            <a:endParaRPr lang="cs-CZ" sz="8000" dirty="0"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 descr="C:\Users\Hronková\AppData\Local\Microsoft\Windows\Temporary Internet Files\Content.IE5\1P3LBS8K\MP90040671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86347"/>
            <a:ext cx="3160961" cy="375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Hronková\AppData\Local\Microsoft\Windows\Temporary Internet Files\Content.IE5\0CP9Q0H7\MC9003702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086347"/>
            <a:ext cx="3748832" cy="375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27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6000" dirty="0" smtClean="0">
                <a:latin typeface="Algerian" pitchFamily="82" charset="0"/>
              </a:rPr>
              <a:t>PODZIMNÍ POČASÍ</a:t>
            </a:r>
            <a:endParaRPr lang="cs-CZ" sz="6000" dirty="0">
              <a:latin typeface="Algerian" pitchFamily="82" charset="0"/>
            </a:endParaRPr>
          </a:p>
        </p:txBody>
      </p:sp>
      <p:pic>
        <p:nvPicPr>
          <p:cNvPr id="1038" name="Picture 14" descr="C:\Users\Hronková\AppData\Local\Microsoft\Windows\Temporary Internet Files\Content.IE5\1P3LBS8K\MC9004047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484784"/>
            <a:ext cx="1838325" cy="174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Hronková\AppData\Local\Microsoft\Windows\Temporary Internet Files\Content.IE5\5LG4SZ8S\MP90028938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150519"/>
            <a:ext cx="3657600" cy="240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FOUKÁ VÍTR                         NÍZKÉ TEPLOTY</a:t>
            </a:r>
          </a:p>
          <a:p>
            <a:endParaRPr lang="cs-CZ" sz="3600" dirty="0"/>
          </a:p>
          <a:p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ČASTO BÝVÁ MLHA</a:t>
            </a:r>
            <a:endParaRPr lang="cs-CZ" sz="3600" dirty="0"/>
          </a:p>
        </p:txBody>
      </p:sp>
      <p:pic>
        <p:nvPicPr>
          <p:cNvPr id="1048" name="Picture 24" descr="C:\Users\Hronková\AppData\Local\Microsoft\Windows\Temporary Internet Files\Content.IE5\0CP9Q0H7\MC90025033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75" y="2310606"/>
            <a:ext cx="2309813" cy="183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90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cs-CZ" sz="4800" dirty="0" smtClean="0">
                <a:latin typeface="Algerian" pitchFamily="82" charset="0"/>
              </a:rPr>
              <a:t>NA PODZIM ŽLOUTNE A OPADÁVÁ LISTÍ</a:t>
            </a:r>
            <a:endParaRPr lang="cs-CZ" sz="4800" dirty="0"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42" name="Picture 2" descr="C:\Users\Hronková\AppData\Local\Microsoft\Windows\Temporary Internet Files\Content.IE5\1P3LBS8K\MP9004482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338" y="2204864"/>
            <a:ext cx="2808312" cy="186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Hronková\AppData\Local\Microsoft\Windows\Temporary Internet Files\Content.IE5\0CP9Q0H7\MC9000894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04864"/>
            <a:ext cx="1814512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Hronková\AppData\Local\Microsoft\Windows\Temporary Internet Files\Content.IE5\1P3LBS8K\MC9000896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149080"/>
            <a:ext cx="178752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Hronková\AppData\Local\Microsoft\Windows\Temporary Internet Files\Content.IE5\254AJZQ6\MC9003541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841898"/>
            <a:ext cx="1971675" cy="2433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Hronková\AppData\Local\Microsoft\Windows\Temporary Internet Files\Content.IE5\5LG4SZ8S\MC90033816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126" y="4268489"/>
            <a:ext cx="1582737" cy="186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06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>
                <a:latin typeface="Algerian" pitchFamily="82" charset="0"/>
              </a:rPr>
              <a:t>NA PODZIM POUŠTÍME DRAKY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83" name="Picture 11" descr="C:\Users\Hronková\AppData\Local\Microsoft\Windows\Temporary Internet Files\Content.IE5\254AJZQ6\MC9002373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801813"/>
            <a:ext cx="2595563" cy="208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Hronková\AppData\Local\Microsoft\Windows\Temporary Internet Files\Content.IE5\0CP9Q0H7\MC9003573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54" y="2420888"/>
            <a:ext cx="2718536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Hronková\AppData\Local\Microsoft\Windows\Temporary Internet Files\Content.IE5\1P3LBS8K\MC90035531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404686"/>
            <a:ext cx="2391166" cy="3738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780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4800" dirty="0" smtClean="0">
                <a:latin typeface="Algerian" pitchFamily="82" charset="0"/>
              </a:rPr>
              <a:t>NA PODZIM SBÍRÁME HOUBY</a:t>
            </a:r>
            <a:endParaRPr lang="cs-CZ" sz="4800" dirty="0"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32587" y="4411342"/>
            <a:ext cx="1114338" cy="1832817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1" name="Picture 3" descr="C:\Users\Hronková\AppData\Local\Microsoft\Windows\Temporary Internet Files\Content.IE5\5LG4SZ8S\MC9002523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964" y="1916832"/>
            <a:ext cx="1260475" cy="182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ronková\AppData\Local\Microsoft\Windows\Temporary Internet Files\Content.IE5\254AJZQ6\MC9001932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76" y="1916832"/>
            <a:ext cx="3236637" cy="372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Hronková\AppData\Local\Microsoft\Windows\Temporary Internet Files\Content.IE5\1P3LBS8K\MC9003313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2944"/>
            <a:ext cx="1814512" cy="175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Hronková\AppData\Local\Microsoft\Windows\Temporary Internet Files\Content.IE5\0CP9Q0H7\MC90021560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13" y="1626466"/>
            <a:ext cx="1893887" cy="230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Hronková\AppData\Local\Microsoft\Windows\Temporary Internet Files\Content.IE5\5LG4SZ8S\MC90019331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458" y="4365104"/>
            <a:ext cx="1891961" cy="1599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93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cs-CZ" sz="4800" dirty="0" smtClean="0">
                <a:latin typeface="Algerian" pitchFamily="82" charset="0"/>
              </a:rPr>
              <a:t>NA PODZIM SKLÍZÍME ZELENINU A OVOCE</a:t>
            </a:r>
            <a:endParaRPr lang="cs-CZ" sz="4800" dirty="0">
              <a:latin typeface="Algerian" pitchFamily="82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60848"/>
            <a:ext cx="2316163" cy="17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149080"/>
            <a:ext cx="2694666" cy="1804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332" y="2195180"/>
            <a:ext cx="1371600" cy="188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933056"/>
            <a:ext cx="2541587" cy="273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339" y="2009444"/>
            <a:ext cx="1633537" cy="225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403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>
                <a:latin typeface="Algerian" pitchFamily="82" charset="0"/>
              </a:rPr>
              <a:t>NA PODZIM SE ORAJÍ POLE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C:\Users\Hronková\AppData\Local\Microsoft\Windows\Temporary Internet Files\Content.IE5\0CP9Q0H7\MC9002315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4702072" cy="307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ronková\AppData\Local\Microsoft\Windows\Temporary Internet Files\Content.IE5\1P3LBS8K\MC9002956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2136775"/>
            <a:ext cx="2193925" cy="174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Hronková\AppData\Local\Microsoft\Windows\Temporary Internet Files\Content.IE5\254AJZQ6\MC90000719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500" y="4149080"/>
            <a:ext cx="3090753" cy="207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386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lgerian" pitchFamily="82" charset="0"/>
              </a:rPr>
              <a:t>NA PODZIM SKLÍZÍME BRAMBORY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 descr="C:\Users\Hronková\AppData\Local\Microsoft\Windows\Temporary Internet Files\Content.IE5\1P3LBS8K\MC9001547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143" y="1844824"/>
            <a:ext cx="2843559" cy="1752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Hronková\AppData\Local\Microsoft\Windows\Temporary Internet Files\Content.IE5\254AJZQ6\MC9003312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293096"/>
            <a:ext cx="1795462" cy="142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Hronková\AppData\Local\Microsoft\Windows\Temporary Internet Files\Content.IE5\5LG4SZ8S\MC9002291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246" y="3196802"/>
            <a:ext cx="2624897" cy="295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Hronková\AppData\Local\Microsoft\Windows\Temporary Internet Files\Content.IE5\0CP9Q0H7\MC90014954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68" y="1844824"/>
            <a:ext cx="2322578" cy="2930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112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cs-CZ" sz="4800" dirty="0" smtClean="0">
                <a:latin typeface="Algerian" pitchFamily="82" charset="0"/>
              </a:rPr>
              <a:t>NA PODZIM SE NEZAPOMEŇTE POŘÁDNĚ OBLÉCI !</a:t>
            </a:r>
            <a:endParaRPr lang="cs-CZ" sz="4800" dirty="0"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489251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1266" name="Picture 2" descr="C:\Users\Hronková\AppData\Local\Microsoft\Windows\Temporary Internet Files\Content.IE5\0CP9Q0H7\MC90043612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64207"/>
            <a:ext cx="3960440" cy="4134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Hronková\AppData\Local\Microsoft\Windows\Temporary Internet Files\Content.IE5\1P3LBS8K\MC90043593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463" y="3000375"/>
            <a:ext cx="139700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Hronková\AppData\Local\Microsoft\Windows\Temporary Internet Files\Content.IE5\1P3LBS8K\MC90043593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956050"/>
            <a:ext cx="139700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6367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Ilustrace: 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788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130</Words>
  <Application>Microsoft Office PowerPoint</Application>
  <PresentationFormat>Předvádění na obrazovce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PODZIM</vt:lpstr>
      <vt:lpstr>PODZIMNÍ POČASÍ</vt:lpstr>
      <vt:lpstr>NA PODZIM ŽLOUTNE A OPADÁVÁ LISTÍ</vt:lpstr>
      <vt:lpstr>NA PODZIM POUŠTÍME DRAKY</vt:lpstr>
      <vt:lpstr>NA PODZIM SBÍRÁME HOUBY</vt:lpstr>
      <vt:lpstr>NA PODZIM SKLÍZÍME ZELENINU A OVOCE</vt:lpstr>
      <vt:lpstr>NA PODZIM SE ORAJÍ POLE</vt:lpstr>
      <vt:lpstr>NA PODZIM SKLÍZÍME BRAMBORY</vt:lpstr>
      <vt:lpstr>NA PODZIM SE NEZAPOMEŇTE POŘÁDNĚ OBLÉCI !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Hronková</dc:creator>
  <cp:lastModifiedBy>Hronková</cp:lastModifiedBy>
  <cp:revision>7</cp:revision>
  <dcterms:created xsi:type="dcterms:W3CDTF">2012-09-11T16:18:32Z</dcterms:created>
  <dcterms:modified xsi:type="dcterms:W3CDTF">2012-09-11T17:27:45Z</dcterms:modified>
</cp:coreProperties>
</file>