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Hronková Pavlína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Stromy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pro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VY_52_INOVACE_09_Listnaté stromy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15FCB3-DB5F-4330-9B68-F7101D53A6C8}" type="presOf" srcId="{EBC41103-E2E5-4D48-9B4B-425520D3D098}" destId="{50C2F88D-8688-44C2-A854-691F34009D3B}" srcOrd="0" destOrd="0" presId="urn:microsoft.com/office/officeart/2005/8/layout/target3"/>
    <dgm:cxn modelId="{96928774-F340-47A9-A9A8-DC6963BC20F8}" type="presOf" srcId="{EBC41103-E2E5-4D48-9B4B-425520D3D098}" destId="{F969C235-9271-4D34-B740-D627A121CAD0}" srcOrd="1" destOrd="0" presId="urn:microsoft.com/office/officeart/2005/8/layout/target3"/>
    <dgm:cxn modelId="{1316AF79-B671-499A-B3F6-B38EFD689DD6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59BBA89-4F84-414F-A3CB-34E19CAAAAB3}" type="presOf" srcId="{DAEA276B-ECF9-46F6-A7D3-4693B2D32BC4}" destId="{F69A1436-182C-465B-AD7F-FE48E0C090C1}" srcOrd="1" destOrd="0" presId="urn:microsoft.com/office/officeart/2005/8/layout/target3"/>
    <dgm:cxn modelId="{28042312-B616-4EF2-84D8-89ECB71B185A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C00B88-B832-426D-9A17-C6ED205F14D6}" type="presOf" srcId="{019433A1-1324-4DE1-9E6F-32B851095F74}" destId="{A3817367-F2BC-482F-8832-FA00B51DCCF3}" srcOrd="0" destOrd="0" presId="urn:microsoft.com/office/officeart/2005/8/layout/target3"/>
    <dgm:cxn modelId="{4541FCB9-04FB-4A6A-9232-0F65A6BB031A}" type="presOf" srcId="{019433A1-1324-4DE1-9E6F-32B851095F74}" destId="{E7297F21-D4FD-4A41-AE58-814D01A6B5E7}" srcOrd="1" destOrd="0" presId="urn:microsoft.com/office/officeart/2005/8/layout/target3"/>
    <dgm:cxn modelId="{B6F95ABD-AD86-4708-A1EA-E87CCF09614C}" type="presOf" srcId="{FBBFC3EA-9D9D-4F3A-BEA6-9C2C0E46BF20}" destId="{643EA938-EDE0-4533-ACCC-D2BD6F3A527C}" srcOrd="0" destOrd="0" presId="urn:microsoft.com/office/officeart/2005/8/layout/target3"/>
    <dgm:cxn modelId="{DDECA80A-B30A-4499-88AF-7838FB79C88A}" type="presOf" srcId="{C73C7642-F245-4585-8F88-243F9FAEF6CA}" destId="{AA41A67C-3D3F-4AE9-9E0F-5D7F7BB2E741}" srcOrd="1" destOrd="0" presId="urn:microsoft.com/office/officeart/2005/8/layout/target3"/>
    <dgm:cxn modelId="{DC77A653-4483-4A64-B0FE-E98528EB3F3E}" type="presOf" srcId="{39F8B381-5807-488E-AC22-73DD4140ED4A}" destId="{71045F8C-00FA-488E-A7BD-E2E6753D979D}" srcOrd="0" destOrd="0" presId="urn:microsoft.com/office/officeart/2005/8/layout/target3"/>
    <dgm:cxn modelId="{8FB1B5B5-608E-4578-80FC-5DA63B19636D}" type="presOf" srcId="{DAEA276B-ECF9-46F6-A7D3-4693B2D32BC4}" destId="{CDED6FE3-AD8F-4ACC-B6B8-710EDDD97598}" srcOrd="0" destOrd="0" presId="urn:microsoft.com/office/officeart/2005/8/layout/target3"/>
    <dgm:cxn modelId="{1F8C34C4-8122-445E-A903-DA53054043B8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AFEE5F8-C788-495F-B6FB-076CB0A873F8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0B3D093-759A-4E8D-9513-1BFFAC9C079F}" type="presParOf" srcId="{71045F8C-00FA-488E-A7BD-E2E6753D979D}" destId="{3577EC6B-C980-4F34-8C69-4365E7B8FC8C}" srcOrd="0" destOrd="0" presId="urn:microsoft.com/office/officeart/2005/8/layout/target3"/>
    <dgm:cxn modelId="{75D404A8-C7C1-4737-AF2F-DCE53F10883C}" type="presParOf" srcId="{71045F8C-00FA-488E-A7BD-E2E6753D979D}" destId="{6940EB87-DC1D-4BC3-9408-9AC2E1FFC039}" srcOrd="1" destOrd="0" presId="urn:microsoft.com/office/officeart/2005/8/layout/target3"/>
    <dgm:cxn modelId="{C664E2B4-465F-4421-AE5B-BDA32911859E}" type="presParOf" srcId="{71045F8C-00FA-488E-A7BD-E2E6753D979D}" destId="{BC35EE03-4121-4EF9-923D-7CB6D30D358D}" srcOrd="2" destOrd="0" presId="urn:microsoft.com/office/officeart/2005/8/layout/target3"/>
    <dgm:cxn modelId="{D75B5FB2-2DF2-4E30-952A-1025FA03AB5A}" type="presParOf" srcId="{71045F8C-00FA-488E-A7BD-E2E6753D979D}" destId="{C95EEA27-3CBF-4645-A92D-9D8AF5C1CBFC}" srcOrd="3" destOrd="0" presId="urn:microsoft.com/office/officeart/2005/8/layout/target3"/>
    <dgm:cxn modelId="{0FE35DC0-6A68-4972-AD98-E27797FF06AD}" type="presParOf" srcId="{71045F8C-00FA-488E-A7BD-E2E6753D979D}" destId="{851BB866-B6AE-4566-893F-4C635BA974FC}" srcOrd="4" destOrd="0" presId="urn:microsoft.com/office/officeart/2005/8/layout/target3"/>
    <dgm:cxn modelId="{1E381881-F212-4E24-9E13-B0B76BCC5B5A}" type="presParOf" srcId="{71045F8C-00FA-488E-A7BD-E2E6753D979D}" destId="{643EA938-EDE0-4533-ACCC-D2BD6F3A527C}" srcOrd="5" destOrd="0" presId="urn:microsoft.com/office/officeart/2005/8/layout/target3"/>
    <dgm:cxn modelId="{767FE2D8-2C23-4DF4-AC74-F1B3E2CF5840}" type="presParOf" srcId="{71045F8C-00FA-488E-A7BD-E2E6753D979D}" destId="{92F31B18-D66D-4CC7-89B9-378928DE877D}" srcOrd="6" destOrd="0" presId="urn:microsoft.com/office/officeart/2005/8/layout/target3"/>
    <dgm:cxn modelId="{240DBFC0-F40C-488C-BAA7-BA13E05DC1FB}" type="presParOf" srcId="{71045F8C-00FA-488E-A7BD-E2E6753D979D}" destId="{902074E1-B931-4618-97F1-FADBE82E9C3C}" srcOrd="7" destOrd="0" presId="urn:microsoft.com/office/officeart/2005/8/layout/target3"/>
    <dgm:cxn modelId="{3358931A-46A8-4C4A-A841-F6D40162613C}" type="presParOf" srcId="{71045F8C-00FA-488E-A7BD-E2E6753D979D}" destId="{A3817367-F2BC-482F-8832-FA00B51DCCF3}" srcOrd="8" destOrd="0" presId="urn:microsoft.com/office/officeart/2005/8/layout/target3"/>
    <dgm:cxn modelId="{D5994477-F6CE-4FCA-9218-E44F3D8E5F19}" type="presParOf" srcId="{71045F8C-00FA-488E-A7BD-E2E6753D979D}" destId="{626ABFF6-56C8-4386-B662-68EC364EED9D}" srcOrd="9" destOrd="0" presId="urn:microsoft.com/office/officeart/2005/8/layout/target3"/>
    <dgm:cxn modelId="{1A72AA51-0C35-4651-83BC-8422D4449E54}" type="presParOf" srcId="{71045F8C-00FA-488E-A7BD-E2E6753D979D}" destId="{6DB11F1C-D028-4800-9625-6611CA9DE6D4}" srcOrd="10" destOrd="0" presId="urn:microsoft.com/office/officeart/2005/8/layout/target3"/>
    <dgm:cxn modelId="{0B89F6C1-E762-40E2-9592-5AA066A09813}" type="presParOf" srcId="{71045F8C-00FA-488E-A7BD-E2E6753D979D}" destId="{CDED6FE3-AD8F-4ACC-B6B8-710EDDD97598}" srcOrd="11" destOrd="0" presId="urn:microsoft.com/office/officeart/2005/8/layout/target3"/>
    <dgm:cxn modelId="{074A241F-F6FE-4BB7-BE8F-EE91E51EBA2C}" type="presParOf" srcId="{71045F8C-00FA-488E-A7BD-E2E6753D979D}" destId="{397AC6D7-84A6-4150-958F-83C92D9ACF38}" srcOrd="12" destOrd="0" presId="urn:microsoft.com/office/officeart/2005/8/layout/target3"/>
    <dgm:cxn modelId="{A17DB3CE-3EAD-4BCF-9384-615F7E1E69CD}" type="presParOf" srcId="{71045F8C-00FA-488E-A7BD-E2E6753D979D}" destId="{D7419528-33A6-416D-9E64-B3F7915C5149}" srcOrd="13" destOrd="0" presId="urn:microsoft.com/office/officeart/2005/8/layout/target3"/>
    <dgm:cxn modelId="{AED94426-01E1-492B-AA0F-9CD4839F4996}" type="presParOf" srcId="{71045F8C-00FA-488E-A7BD-E2E6753D979D}" destId="{97289DF2-90F4-4EC2-A9FC-633B00BAB610}" srcOrd="14" destOrd="0" presId="urn:microsoft.com/office/officeart/2005/8/layout/target3"/>
    <dgm:cxn modelId="{F0491B7B-7B77-4AB8-9434-12BFD013EC32}" type="presParOf" srcId="{71045F8C-00FA-488E-A7BD-E2E6753D979D}" destId="{234EBA9D-95B4-4C20-A84E-6F65F1085DC6}" srcOrd="15" destOrd="0" presId="urn:microsoft.com/office/officeart/2005/8/layout/target3"/>
    <dgm:cxn modelId="{2D82F34B-7C74-4878-8FEF-13BB62716759}" type="presParOf" srcId="{71045F8C-00FA-488E-A7BD-E2E6753D979D}" destId="{12255512-213F-41DF-90A6-8B4CD74A2B52}" srcOrd="16" destOrd="0" presId="urn:microsoft.com/office/officeart/2005/8/layout/target3"/>
    <dgm:cxn modelId="{F494610F-6C30-444E-8FF5-84A39F0C2E89}" type="presParOf" srcId="{71045F8C-00FA-488E-A7BD-E2E6753D979D}" destId="{50C2F88D-8688-44C2-A854-691F34009D3B}" srcOrd="17" destOrd="0" presId="urn:microsoft.com/office/officeart/2005/8/layout/target3"/>
    <dgm:cxn modelId="{7876B4D3-0FDB-4C21-B11C-BA3D1977E05D}" type="presParOf" srcId="{71045F8C-00FA-488E-A7BD-E2E6753D979D}" destId="{4D19AB04-24FA-40C2-B203-52AE3D15E171}" srcOrd="18" destOrd="0" presId="urn:microsoft.com/office/officeart/2005/8/layout/target3"/>
    <dgm:cxn modelId="{53032646-16F4-4665-BDA9-6C122C25D7FE}" type="presParOf" srcId="{71045F8C-00FA-488E-A7BD-E2E6753D979D}" destId="{832BF48F-0145-4429-9E02-8FCA946CCE9E}" srcOrd="19" destOrd="0" presId="urn:microsoft.com/office/officeart/2005/8/layout/target3"/>
    <dgm:cxn modelId="{B94876E5-362F-44FA-986F-A3A29B001FD1}" type="presParOf" srcId="{71045F8C-00FA-488E-A7BD-E2E6753D979D}" destId="{E7297F21-D4FD-4A41-AE58-814D01A6B5E7}" srcOrd="20" destOrd="0" presId="urn:microsoft.com/office/officeart/2005/8/layout/target3"/>
    <dgm:cxn modelId="{D7176315-56F7-483A-AF56-CDB03B802F4B}" type="presParOf" srcId="{71045F8C-00FA-488E-A7BD-E2E6753D979D}" destId="{F69A1436-182C-465B-AD7F-FE48E0C090C1}" srcOrd="21" destOrd="0" presId="urn:microsoft.com/office/officeart/2005/8/layout/target3"/>
    <dgm:cxn modelId="{5E19BC59-3BCA-44E4-8ACC-E7FD58730EBC}" type="presParOf" srcId="{71045F8C-00FA-488E-A7BD-E2E6753D979D}" destId="{AA41A67C-3D3F-4AE9-9E0F-5D7F7BB2E741}" srcOrd="22" destOrd="0" presId="urn:microsoft.com/office/officeart/2005/8/layout/target3"/>
    <dgm:cxn modelId="{3D6FF963-5810-4F28-AB07-28FA6EE4DFE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Hronková Pavlína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VY_52_INOVACE_09_Listnaté stromy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pro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Stromy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E22D0-E9D1-43D0-A313-1525F853299B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B81FB-0C70-4F8A-991B-5214A2DB75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02130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E22D0-E9D1-43D0-A313-1525F853299B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B81FB-0C70-4F8A-991B-5214A2DB75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2697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E22D0-E9D1-43D0-A313-1525F853299B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B81FB-0C70-4F8A-991B-5214A2DB75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487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E22D0-E9D1-43D0-A313-1525F853299B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B81FB-0C70-4F8A-991B-5214A2DB75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2252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E22D0-E9D1-43D0-A313-1525F853299B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B81FB-0C70-4F8A-991B-5214A2DB75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6078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E22D0-E9D1-43D0-A313-1525F853299B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B81FB-0C70-4F8A-991B-5214A2DB75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813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E22D0-E9D1-43D0-A313-1525F853299B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B81FB-0C70-4F8A-991B-5214A2DB75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29506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E22D0-E9D1-43D0-A313-1525F853299B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B81FB-0C70-4F8A-991B-5214A2DB75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2687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E22D0-E9D1-43D0-A313-1525F853299B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B81FB-0C70-4F8A-991B-5214A2DB75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46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E22D0-E9D1-43D0-A313-1525F853299B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B81FB-0C70-4F8A-991B-5214A2DB75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588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E22D0-E9D1-43D0-A313-1525F853299B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DB81FB-0C70-4F8A-991B-5214A2DB75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83549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8E22D0-E9D1-43D0-A313-1525F853299B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DB81FB-0C70-4F8A-991B-5214A2DB75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8631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7" Type="http://schemas.openxmlformats.org/officeDocument/2006/relationships/image" Target="../media/image20.jpeg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wmf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9215755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90430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>
            <a:normAutofit lnSpcReduction="10000"/>
          </a:bodyPr>
          <a:lstStyle/>
          <a:p>
            <a:r>
              <a:rPr lang="cs-CZ" dirty="0" smtClean="0"/>
              <a:t>MATERIÁL JE URČEN PRO ŽÁKY 1. ROČNÍKU</a:t>
            </a:r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UČITEL SI NA ZÁKLADĚ PREZENTACE POVÍDÁ SE ŽÁKY</a:t>
            </a:r>
          </a:p>
          <a:p>
            <a:r>
              <a:rPr lang="cs-CZ" dirty="0" smtClean="0"/>
              <a:t>INOVACE: PODPORUJE AKTIVITU ŽÁKŮ </a:t>
            </a:r>
          </a:p>
          <a:p>
            <a:pPr marL="0" indent="0">
              <a:buNone/>
            </a:pPr>
            <a:r>
              <a:rPr lang="cs-CZ" dirty="0" smtClean="0"/>
              <a:t>                       A UMOŽŇUJE JIM SDĚLOVAT SI SVÉ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ZNALOSTI A ZKUŠENOSTI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4270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LISTNATÉ STROMY</a:t>
            </a:r>
            <a:endParaRPr lang="cs-CZ" sz="6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4958" y="1988840"/>
            <a:ext cx="64008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69370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  <a:solidFill>
            <a:srgbClr val="00B050"/>
          </a:solidFill>
        </p:spPr>
        <p:txBody>
          <a:bodyPr>
            <a:noAutofit/>
          </a:bodyPr>
          <a:lstStyle/>
          <a:p>
            <a:r>
              <a:rPr lang="cs-CZ" sz="4800" dirty="0" smtClean="0"/>
              <a:t>NA LISTNATÝCH STROMECH ROSTOU LISTY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 descr="C:\Users\Hronková\AppData\Local\Microsoft\Windows\Temporary Internet Files\Content.IE5\254AJZQ6\MP9004308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65786"/>
            <a:ext cx="2160239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ronková\AppData\Local\Microsoft\Windows\Temporary Internet Files\Content.IE5\5LG4SZ8S\MP90039964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681718"/>
            <a:ext cx="2495550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ronková\AppData\Local\Microsoft\Windows\Temporary Internet Files\Content.IE5\5LG4SZ8S\MP9004253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940" y="2681718"/>
            <a:ext cx="2551484" cy="247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7517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8" y="274638"/>
            <a:ext cx="8229600" cy="1143000"/>
          </a:xfrm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BŘÍZA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6" name="Picture 4" descr="C:\Users\Hronková\AppData\Local\Microsoft\Windows\Temporary Internet Files\Content.IE5\254AJZQ6\MP9004337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02580"/>
            <a:ext cx="3094612" cy="4736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Hronková\AppData\Local\Microsoft\Windows\Temporary Internet Files\Content.IE5\1P3LBS8K\MC9001233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844824"/>
            <a:ext cx="4397990" cy="3910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1890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Autofit/>
          </a:bodyPr>
          <a:lstStyle/>
          <a:p>
            <a:r>
              <a:rPr lang="cs-CZ" sz="7200" dirty="0" smtClean="0"/>
              <a:t>DUB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Hronková\AppData\Local\Microsoft\Windows\Temporary Internet Files\Content.IE5\254AJZQ6\MC90042399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745" y="1976438"/>
            <a:ext cx="3156380" cy="36128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Hronková\AppData\Local\Microsoft\Windows\Temporary Internet Files\Content.IE5\0CP9Q0H7\MC9002809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0179" y="3816895"/>
            <a:ext cx="1727200" cy="2359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Hronková\AppData\Local\Microsoft\Windows\Temporary Internet Files\Content.IE5\1P3LBS8K\MC9003598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76438"/>
            <a:ext cx="2823937" cy="3019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3010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Autofit/>
          </a:bodyPr>
          <a:lstStyle/>
          <a:p>
            <a:r>
              <a:rPr lang="cs-CZ" sz="7200" dirty="0" smtClean="0"/>
              <a:t>BUK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4" name="Picture 4" descr="C:\Users\Hronková\AppData\Local\Microsoft\Windows\Temporary Internet Files\Content.IE5\5LG4SZ8S\MP90043860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740" y="1700808"/>
            <a:ext cx="2550076" cy="3819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ronková\AppData\Local\Microsoft\Windows\Temporary Internet Files\Content.IE5\1P3LBS8K\MC9000531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92062"/>
            <a:ext cx="3155504" cy="3028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681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JAVOR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 descr="C:\Users\Hronková\AppData\Local\Microsoft\Windows\Temporary Internet Files\Content.IE5\0CP9Q0H7\MC9001933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101" y="1863154"/>
            <a:ext cx="3212625" cy="2843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Hronková\AppData\Local\Microsoft\Windows\Temporary Internet Files\Content.IE5\0CP9Q0H7\MP90040698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4860541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9217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OVOCNÉ STROMY</a:t>
            </a:r>
            <a:endParaRPr lang="cs-CZ" sz="6000" dirty="0"/>
          </a:p>
        </p:txBody>
      </p:sp>
      <p:pic>
        <p:nvPicPr>
          <p:cNvPr id="7170" name="Picture 2" descr="C:\Users\Hronková\AppData\Local\Microsoft\Windows\Temporary Internet Files\Content.IE5\0CP9Q0H7\MC9003493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33417"/>
            <a:ext cx="1827212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Hronková\AppData\Local\Microsoft\Windows\Temporary Internet Files\Content.IE5\1P3LBS8K\MC9003585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581809"/>
            <a:ext cx="1843088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Hronková\AppData\Local\Microsoft\Windows\Temporary Internet Files\Content.IE5\0CP9Q0H7\MC90044171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2998" y="4005064"/>
            <a:ext cx="1781696" cy="1781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Hronková\AppData\Local\Microsoft\Windows\Temporary Internet Files\Content.IE5\5LG4SZ8S\MC9001935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9504" y="1733417"/>
            <a:ext cx="1400420" cy="10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Hronková\AppData\Local\Microsoft\Windows\Temporary Internet Files\Content.IE5\1P3LBS8K\MC9004238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684" y="4005064"/>
            <a:ext cx="180975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8" name="Picture 10" descr="C:\Users\Hronková\AppData\Local\Microsoft\Windows\Temporary Internet Files\Content.IE5\5LG4SZ8S\MP90041167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24945"/>
            <a:ext cx="3705600" cy="3143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0735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/>
          </a:bodyPr>
          <a:lstStyle/>
          <a:p>
            <a:r>
              <a:rPr lang="cs-CZ" sz="6000" dirty="0" smtClean="0"/>
              <a:t>CHRAŇME NAŠE STROMY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C:\Users\Hronková\AppData\Local\Microsoft\Windows\Temporary Internet Files\Content.IE5\0CP9Q0H7\MC90043758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00808"/>
            <a:ext cx="4440897" cy="4478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11098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Ilustrace: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657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100</Words>
  <Application>Microsoft Office PowerPoint</Application>
  <PresentationFormat>Předvádění na obrazovce (4:3)</PresentationFormat>
  <Paragraphs>27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LISTNATÉ STROMY</vt:lpstr>
      <vt:lpstr>NA LISTNATÝCH STROMECH ROSTOU LISTY</vt:lpstr>
      <vt:lpstr>BŘÍZA</vt:lpstr>
      <vt:lpstr>DUB</vt:lpstr>
      <vt:lpstr>BUK</vt:lpstr>
      <vt:lpstr>JAVOR</vt:lpstr>
      <vt:lpstr>OVOCNÉ STROMY</vt:lpstr>
      <vt:lpstr>CHRAŇME NAŠE STROMY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Hronková</dc:creator>
  <cp:lastModifiedBy>Hronková</cp:lastModifiedBy>
  <cp:revision>6</cp:revision>
  <dcterms:created xsi:type="dcterms:W3CDTF">2012-09-12T15:26:08Z</dcterms:created>
  <dcterms:modified xsi:type="dcterms:W3CDTF">2012-09-12T16:02:34Z</dcterms:modified>
</cp:coreProperties>
</file>