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5" r:id="rId4"/>
    <p:sldId id="256" r:id="rId5"/>
    <p:sldId id="257" r:id="rId6"/>
    <p:sldId id="258" r:id="rId7"/>
    <p:sldId id="259" r:id="rId8"/>
    <p:sldId id="260" r:id="rId9"/>
    <p:sldId id="266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VY_52_INOVACE_24_Jednotky objemu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Jednotky objemu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536B662-0C24-45A5-9664-7854B4B7844B}" type="presOf" srcId="{445C7998-7549-48B0-BD68-D4F0167F02E5}" destId="{BC35EE03-4121-4EF9-923D-7CB6D30D358D}" srcOrd="0" destOrd="0" presId="urn:microsoft.com/office/officeart/2005/8/layout/target3"/>
    <dgm:cxn modelId="{F9999471-A439-4481-A19D-021C38116E43}" type="presOf" srcId="{FBBFC3EA-9D9D-4F3A-BEA6-9C2C0E46BF20}" destId="{643EA938-EDE0-4533-ACCC-D2BD6F3A527C}" srcOrd="0" destOrd="0" presId="urn:microsoft.com/office/officeart/2005/8/layout/target3"/>
    <dgm:cxn modelId="{49E1851D-FBCC-4BF2-8D50-4010A44FEFA5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F33FD7A-F6BF-4037-B8C2-2781CE0BB95D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539E8ED-A0D4-4CE0-8974-EE3B004AE733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72D18BA-A86C-42CB-926E-0D9DED568F59}" type="presOf" srcId="{EBC41103-E2E5-4D48-9B4B-425520D3D098}" destId="{50C2F88D-8688-44C2-A854-691F34009D3B}" srcOrd="0" destOrd="0" presId="urn:microsoft.com/office/officeart/2005/8/layout/target3"/>
    <dgm:cxn modelId="{80D2F37B-E2CB-4F1E-A7F8-5966E4751843}" type="presOf" srcId="{DAEA276B-ECF9-46F6-A7D3-4693B2D32BC4}" destId="{CDED6FE3-AD8F-4ACC-B6B8-710EDDD97598}" srcOrd="0" destOrd="0" presId="urn:microsoft.com/office/officeart/2005/8/layout/target3"/>
    <dgm:cxn modelId="{C8AA9C62-7709-45C5-AA95-4FCEB351E14A}" type="presOf" srcId="{FBBFC3EA-9D9D-4F3A-BEA6-9C2C0E46BF20}" destId="{832BF48F-0145-4429-9E02-8FCA946CCE9E}" srcOrd="1" destOrd="0" presId="urn:microsoft.com/office/officeart/2005/8/layout/target3"/>
    <dgm:cxn modelId="{843601C2-EA13-48BC-8434-45E9E81D8C51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685194D-393F-4228-8DE5-2862956FCE4C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74852EF-BCE0-4AD5-AD6D-DE046F0A4AA7}" type="presOf" srcId="{019433A1-1324-4DE1-9E6F-32B851095F74}" destId="{A3817367-F2BC-482F-8832-FA00B51DCCF3}" srcOrd="0" destOrd="0" presId="urn:microsoft.com/office/officeart/2005/8/layout/target3"/>
    <dgm:cxn modelId="{56E9DCF6-FA7A-45B3-A43D-AE3A1D4ADCC8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F4FB714-570F-4070-B174-DC136A80AA3B}" type="presOf" srcId="{C73C7642-F245-4585-8F88-243F9FAEF6CA}" destId="{97289DF2-90F4-4EC2-A9FC-633B00BAB610}" srcOrd="0" destOrd="0" presId="urn:microsoft.com/office/officeart/2005/8/layout/target3"/>
    <dgm:cxn modelId="{9785FAD3-4790-4360-A4AC-9AECC3D3E76F}" type="presParOf" srcId="{71045F8C-00FA-488E-A7BD-E2E6753D979D}" destId="{3577EC6B-C980-4F34-8C69-4365E7B8FC8C}" srcOrd="0" destOrd="0" presId="urn:microsoft.com/office/officeart/2005/8/layout/target3"/>
    <dgm:cxn modelId="{023ADA09-E5B1-4AAB-913D-87C5156966B3}" type="presParOf" srcId="{71045F8C-00FA-488E-A7BD-E2E6753D979D}" destId="{6940EB87-DC1D-4BC3-9408-9AC2E1FFC039}" srcOrd="1" destOrd="0" presId="urn:microsoft.com/office/officeart/2005/8/layout/target3"/>
    <dgm:cxn modelId="{AFC9ADC0-B77F-4CB1-A63E-F49CAAD75B0D}" type="presParOf" srcId="{71045F8C-00FA-488E-A7BD-E2E6753D979D}" destId="{BC35EE03-4121-4EF9-923D-7CB6D30D358D}" srcOrd="2" destOrd="0" presId="urn:microsoft.com/office/officeart/2005/8/layout/target3"/>
    <dgm:cxn modelId="{90BC2D78-32C9-4E8F-8BD6-56A1C201CA1D}" type="presParOf" srcId="{71045F8C-00FA-488E-A7BD-E2E6753D979D}" destId="{C95EEA27-3CBF-4645-A92D-9D8AF5C1CBFC}" srcOrd="3" destOrd="0" presId="urn:microsoft.com/office/officeart/2005/8/layout/target3"/>
    <dgm:cxn modelId="{D8F324A3-7497-42F4-9CB2-4992640E44E7}" type="presParOf" srcId="{71045F8C-00FA-488E-A7BD-E2E6753D979D}" destId="{851BB866-B6AE-4566-893F-4C635BA974FC}" srcOrd="4" destOrd="0" presId="urn:microsoft.com/office/officeart/2005/8/layout/target3"/>
    <dgm:cxn modelId="{AAE9B03D-BA12-4D66-A907-C6D5AF636922}" type="presParOf" srcId="{71045F8C-00FA-488E-A7BD-E2E6753D979D}" destId="{643EA938-EDE0-4533-ACCC-D2BD6F3A527C}" srcOrd="5" destOrd="0" presId="urn:microsoft.com/office/officeart/2005/8/layout/target3"/>
    <dgm:cxn modelId="{BF724454-E100-47A2-905A-C8AA35A7EE92}" type="presParOf" srcId="{71045F8C-00FA-488E-A7BD-E2E6753D979D}" destId="{92F31B18-D66D-4CC7-89B9-378928DE877D}" srcOrd="6" destOrd="0" presId="urn:microsoft.com/office/officeart/2005/8/layout/target3"/>
    <dgm:cxn modelId="{7672FDB8-EF7F-4A21-87F9-67EB36416015}" type="presParOf" srcId="{71045F8C-00FA-488E-A7BD-E2E6753D979D}" destId="{902074E1-B931-4618-97F1-FADBE82E9C3C}" srcOrd="7" destOrd="0" presId="urn:microsoft.com/office/officeart/2005/8/layout/target3"/>
    <dgm:cxn modelId="{C7674CC3-4EDD-41F4-9C58-AC4A2EBDD4FE}" type="presParOf" srcId="{71045F8C-00FA-488E-A7BD-E2E6753D979D}" destId="{A3817367-F2BC-482F-8832-FA00B51DCCF3}" srcOrd="8" destOrd="0" presId="urn:microsoft.com/office/officeart/2005/8/layout/target3"/>
    <dgm:cxn modelId="{A4BBC01A-09F2-4D47-8713-52D33EE21C25}" type="presParOf" srcId="{71045F8C-00FA-488E-A7BD-E2E6753D979D}" destId="{626ABFF6-56C8-4386-B662-68EC364EED9D}" srcOrd="9" destOrd="0" presId="urn:microsoft.com/office/officeart/2005/8/layout/target3"/>
    <dgm:cxn modelId="{164264CF-CFF8-42B2-B9EB-6E6B3D745873}" type="presParOf" srcId="{71045F8C-00FA-488E-A7BD-E2E6753D979D}" destId="{6DB11F1C-D028-4800-9625-6611CA9DE6D4}" srcOrd="10" destOrd="0" presId="urn:microsoft.com/office/officeart/2005/8/layout/target3"/>
    <dgm:cxn modelId="{D0202CDD-442A-4A56-A427-E3D26A37B249}" type="presParOf" srcId="{71045F8C-00FA-488E-A7BD-E2E6753D979D}" destId="{CDED6FE3-AD8F-4ACC-B6B8-710EDDD97598}" srcOrd="11" destOrd="0" presId="urn:microsoft.com/office/officeart/2005/8/layout/target3"/>
    <dgm:cxn modelId="{FF7430A9-95D4-4473-A741-DB05B915D0F8}" type="presParOf" srcId="{71045F8C-00FA-488E-A7BD-E2E6753D979D}" destId="{397AC6D7-84A6-4150-958F-83C92D9ACF38}" srcOrd="12" destOrd="0" presId="urn:microsoft.com/office/officeart/2005/8/layout/target3"/>
    <dgm:cxn modelId="{68B12111-2E4E-428D-8182-9FDD27F03929}" type="presParOf" srcId="{71045F8C-00FA-488E-A7BD-E2E6753D979D}" destId="{D7419528-33A6-416D-9E64-B3F7915C5149}" srcOrd="13" destOrd="0" presId="urn:microsoft.com/office/officeart/2005/8/layout/target3"/>
    <dgm:cxn modelId="{CAA494F8-E28D-416A-B4AA-207AE7B8522C}" type="presParOf" srcId="{71045F8C-00FA-488E-A7BD-E2E6753D979D}" destId="{97289DF2-90F4-4EC2-A9FC-633B00BAB610}" srcOrd="14" destOrd="0" presId="urn:microsoft.com/office/officeart/2005/8/layout/target3"/>
    <dgm:cxn modelId="{67864C51-006C-42BB-9DDF-A26B2435D525}" type="presParOf" srcId="{71045F8C-00FA-488E-A7BD-E2E6753D979D}" destId="{234EBA9D-95B4-4C20-A84E-6F65F1085DC6}" srcOrd="15" destOrd="0" presId="urn:microsoft.com/office/officeart/2005/8/layout/target3"/>
    <dgm:cxn modelId="{6A4BBD5B-BBFB-4A64-9941-8AA5EB444162}" type="presParOf" srcId="{71045F8C-00FA-488E-A7BD-E2E6753D979D}" destId="{12255512-213F-41DF-90A6-8B4CD74A2B52}" srcOrd="16" destOrd="0" presId="urn:microsoft.com/office/officeart/2005/8/layout/target3"/>
    <dgm:cxn modelId="{1300D5AE-4761-4738-AA48-29E26F318668}" type="presParOf" srcId="{71045F8C-00FA-488E-A7BD-E2E6753D979D}" destId="{50C2F88D-8688-44C2-A854-691F34009D3B}" srcOrd="17" destOrd="0" presId="urn:microsoft.com/office/officeart/2005/8/layout/target3"/>
    <dgm:cxn modelId="{9305006E-A04C-412B-9529-4AF27561E3F5}" type="presParOf" srcId="{71045F8C-00FA-488E-A7BD-E2E6753D979D}" destId="{4D19AB04-24FA-40C2-B203-52AE3D15E171}" srcOrd="18" destOrd="0" presId="urn:microsoft.com/office/officeart/2005/8/layout/target3"/>
    <dgm:cxn modelId="{4E85D851-C347-4616-9FB5-C3678CD91AED}" type="presParOf" srcId="{71045F8C-00FA-488E-A7BD-E2E6753D979D}" destId="{832BF48F-0145-4429-9E02-8FCA946CCE9E}" srcOrd="19" destOrd="0" presId="urn:microsoft.com/office/officeart/2005/8/layout/target3"/>
    <dgm:cxn modelId="{24DDBE0A-C304-4320-BC61-74BE55FCEF92}" type="presParOf" srcId="{71045F8C-00FA-488E-A7BD-E2E6753D979D}" destId="{E7297F21-D4FD-4A41-AE58-814D01A6B5E7}" srcOrd="20" destOrd="0" presId="urn:microsoft.com/office/officeart/2005/8/layout/target3"/>
    <dgm:cxn modelId="{4FB8BDE5-CC38-4CCA-800F-4F6E02ACEF00}" type="presParOf" srcId="{71045F8C-00FA-488E-A7BD-E2E6753D979D}" destId="{F69A1436-182C-465B-AD7F-FE48E0C090C1}" srcOrd="21" destOrd="0" presId="urn:microsoft.com/office/officeart/2005/8/layout/target3"/>
    <dgm:cxn modelId="{2AF74E1F-9005-4986-937D-CCCD2FA14551}" type="presParOf" srcId="{71045F8C-00FA-488E-A7BD-E2E6753D979D}" destId="{AA41A67C-3D3F-4AE9-9E0F-5D7F7BB2E741}" srcOrd="22" destOrd="0" presId="urn:microsoft.com/office/officeart/2005/8/layout/target3"/>
    <dgm:cxn modelId="{B84AC2DF-890B-42F6-B4B2-08B252716B9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VY_52_INOVACE_24_Jednotky objemu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Jednotky objemu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8452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2269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3414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5238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276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6274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1531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6275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8845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2639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715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951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7122626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7048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3519286"/>
              </p:ext>
            </p:extLst>
          </p:nvPr>
        </p:nvGraphicFramePr>
        <p:xfrm>
          <a:off x="1524000" y="1397000"/>
          <a:ext cx="6096000" cy="212344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Litr, krychle </a:t>
                      </a:r>
                      <a:r>
                        <a:rPr lang="cs-CZ" b="1" dirty="0" smtClean="0"/>
                        <a:t>1</a:t>
                      </a:r>
                      <a:r>
                        <a:rPr lang="cs-CZ" sz="1800" b="1" dirty="0" smtClean="0"/>
                        <a:t>dm</a:t>
                      </a:r>
                      <a:r>
                        <a:rPr lang="cs-CZ" sz="1800" b="1" baseline="30000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 a procvičení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Převody 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5662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/>
              <a:t>Jednotky objemu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6.ročník</a:t>
            </a:r>
            <a:endParaRPr lang="cs-CZ" sz="32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27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43408"/>
            <a:ext cx="8229600" cy="1600200"/>
          </a:xfrm>
        </p:spPr>
        <p:txBody>
          <a:bodyPr/>
          <a:lstStyle/>
          <a:p>
            <a:r>
              <a:rPr lang="cs-CZ" dirty="0" smtClean="0"/>
              <a:t>Jednotky krychlové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         </a:t>
            </a:r>
            <a:r>
              <a:rPr lang="cs-CZ" sz="3200" b="1" dirty="0"/>
              <a:t>∙ 1000          ∙ 1000         ∙ 1000</a:t>
            </a:r>
          </a:p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/>
              <a:t>mm</a:t>
            </a:r>
            <a:r>
              <a:rPr lang="cs-CZ" sz="4000" b="1" baseline="30000" dirty="0" smtClean="0"/>
              <a:t>3</a:t>
            </a:r>
            <a:r>
              <a:rPr lang="cs-CZ" sz="4000" b="1" dirty="0" smtClean="0"/>
              <a:t>        cm</a:t>
            </a:r>
            <a:r>
              <a:rPr lang="cs-CZ" sz="4000" b="1" baseline="30000" dirty="0" smtClean="0"/>
              <a:t>3</a:t>
            </a:r>
            <a:r>
              <a:rPr lang="cs-CZ" sz="4000" b="1" dirty="0" smtClean="0"/>
              <a:t>        dm</a:t>
            </a:r>
            <a:r>
              <a:rPr lang="cs-CZ" sz="4000" b="1" baseline="30000" dirty="0" smtClean="0"/>
              <a:t>3</a:t>
            </a:r>
            <a:r>
              <a:rPr lang="cs-CZ" sz="4000" b="1" dirty="0" smtClean="0"/>
              <a:t>          m</a:t>
            </a:r>
            <a:r>
              <a:rPr lang="cs-CZ" sz="4000" b="1" baseline="30000" dirty="0" smtClean="0"/>
              <a:t>3</a:t>
            </a:r>
          </a:p>
          <a:p>
            <a:pPr marL="0" indent="0">
              <a:buNone/>
            </a:pPr>
            <a:endParaRPr lang="cs-CZ" sz="4000" b="1" baseline="30000" dirty="0"/>
          </a:p>
          <a:p>
            <a:pPr marL="0" indent="0">
              <a:buNone/>
            </a:pPr>
            <a:endParaRPr lang="cs-CZ" sz="4000" b="1" baseline="30000" dirty="0" smtClean="0"/>
          </a:p>
          <a:p>
            <a:pPr marL="0" indent="0">
              <a:buNone/>
            </a:pPr>
            <a:r>
              <a:rPr lang="cs-CZ" sz="3600" b="1" dirty="0" smtClean="0"/>
              <a:t>           </a:t>
            </a:r>
            <a:r>
              <a:rPr lang="cs-CZ" sz="3200" b="1" dirty="0"/>
              <a:t>: 1000        : 1000      </a:t>
            </a:r>
            <a:r>
              <a:rPr lang="cs-CZ" sz="3200" b="1" dirty="0" smtClean="0"/>
              <a:t>: 1000</a:t>
            </a:r>
            <a:endParaRPr lang="cs-CZ" sz="3200" b="1" baseline="30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9" name="Zahnutá šipka nahoru 8"/>
          <p:cNvSpPr/>
          <p:nvPr/>
        </p:nvSpPr>
        <p:spPr>
          <a:xfrm>
            <a:off x="1475656" y="3717032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>
            <a:off x="3707904" y="3755890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nahoru 14"/>
          <p:cNvSpPr/>
          <p:nvPr/>
        </p:nvSpPr>
        <p:spPr>
          <a:xfrm>
            <a:off x="5940152" y="3758070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nahoru 15"/>
          <p:cNvSpPr/>
          <p:nvPr/>
        </p:nvSpPr>
        <p:spPr>
          <a:xfrm rot="10800000">
            <a:off x="1489179" y="2464725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ů 9"/>
          <p:cNvSpPr/>
          <p:nvPr/>
        </p:nvSpPr>
        <p:spPr>
          <a:xfrm flipH="1">
            <a:off x="5940152" y="2445557"/>
            <a:ext cx="1547664" cy="648073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nahoru 17"/>
          <p:cNvSpPr/>
          <p:nvPr/>
        </p:nvSpPr>
        <p:spPr>
          <a:xfrm rot="10800000">
            <a:off x="3707904" y="2515179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45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760132" y="2430185"/>
            <a:ext cx="1224136" cy="352839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7544" y="2388723"/>
            <a:ext cx="1296144" cy="356985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      </a:t>
            </a:r>
            <a:r>
              <a:rPr lang="cs-CZ" sz="4000" b="1" dirty="0"/>
              <a:t>∙ 10    </a:t>
            </a:r>
            <a:r>
              <a:rPr lang="cs-CZ" sz="4000" b="1" dirty="0" smtClean="0"/>
              <a:t>  </a:t>
            </a:r>
            <a:r>
              <a:rPr lang="cs-CZ" sz="4000" b="1" dirty="0"/>
              <a:t>∙ 10   </a:t>
            </a:r>
            <a:r>
              <a:rPr lang="cs-CZ" sz="4000" b="1" dirty="0" smtClean="0"/>
              <a:t>   </a:t>
            </a:r>
            <a:r>
              <a:rPr lang="cs-CZ" sz="4000" b="1" dirty="0"/>
              <a:t>∙ 10  </a:t>
            </a:r>
            <a:r>
              <a:rPr lang="cs-CZ" sz="4000" b="1" dirty="0" smtClean="0"/>
              <a:t>    </a:t>
            </a:r>
            <a:r>
              <a:rPr lang="cs-CZ" sz="4000" b="1" dirty="0"/>
              <a:t>∙ 100</a:t>
            </a:r>
          </a:p>
          <a:p>
            <a:pPr marL="0" indent="0">
              <a:buNone/>
            </a:pPr>
            <a:r>
              <a:rPr lang="cs-CZ" sz="4000" b="1" dirty="0" smtClean="0"/>
              <a:t>     </a:t>
            </a:r>
          </a:p>
          <a:p>
            <a:pPr marL="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ml        cl        dl           l           hl</a:t>
            </a:r>
          </a:p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/>
              <a:t>         : 10     : 10     :10          : 100</a:t>
            </a:r>
            <a:endParaRPr lang="cs-CZ" sz="4000" b="1" baseline="30000" dirty="0"/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mm</a:t>
            </a:r>
            <a:r>
              <a:rPr lang="cs-CZ" sz="4000" b="1" baseline="30000" dirty="0" smtClean="0">
                <a:solidFill>
                  <a:srgbClr val="FF0000"/>
                </a:solidFill>
              </a:rPr>
              <a:t>3</a:t>
            </a:r>
            <a:r>
              <a:rPr lang="cs-CZ" sz="4000" b="1" baseline="30000" dirty="0" smtClean="0"/>
              <a:t>      </a:t>
            </a:r>
            <a:r>
              <a:rPr lang="cs-CZ" sz="4000" b="1" dirty="0" smtClean="0"/>
              <a:t>                         </a:t>
            </a:r>
            <a:r>
              <a:rPr lang="cs-CZ" sz="4000" b="1" dirty="0" smtClean="0">
                <a:solidFill>
                  <a:srgbClr val="FF0000"/>
                </a:solidFill>
              </a:rPr>
              <a:t>dm</a:t>
            </a:r>
            <a:r>
              <a:rPr lang="cs-CZ" sz="4000" b="1" baseline="30000" dirty="0" smtClean="0">
                <a:solidFill>
                  <a:srgbClr val="FF0000"/>
                </a:solidFill>
              </a:rPr>
              <a:t>3</a:t>
            </a:r>
            <a:endParaRPr lang="cs-CZ" sz="40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duté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9" name="Zahnutá šipka nahoru 8"/>
          <p:cNvSpPr/>
          <p:nvPr/>
        </p:nvSpPr>
        <p:spPr>
          <a:xfrm rot="10800000">
            <a:off x="1187624" y="2422879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 rot="10800000">
            <a:off x="2987824" y="2354641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 rot="10800000">
            <a:off x="4572000" y="2349406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nahoru 11"/>
          <p:cNvSpPr/>
          <p:nvPr/>
        </p:nvSpPr>
        <p:spPr>
          <a:xfrm rot="10800000">
            <a:off x="6372200" y="2420888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nahoru 12"/>
          <p:cNvSpPr/>
          <p:nvPr/>
        </p:nvSpPr>
        <p:spPr>
          <a:xfrm>
            <a:off x="1222333" y="3810679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>
            <a:off x="3036116" y="3869432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nahoru 14"/>
          <p:cNvSpPr/>
          <p:nvPr/>
        </p:nvSpPr>
        <p:spPr>
          <a:xfrm>
            <a:off x="4716016" y="3766130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nahoru 15"/>
          <p:cNvSpPr/>
          <p:nvPr/>
        </p:nvSpPr>
        <p:spPr>
          <a:xfrm>
            <a:off x="6516216" y="3717032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8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315416"/>
            <a:ext cx="9289032" cy="2952328"/>
          </a:xfrm>
        </p:spPr>
        <p:txBody>
          <a:bodyPr/>
          <a:lstStyle/>
          <a:p>
            <a:r>
              <a:rPr lang="cs-CZ" sz="3600" dirty="0"/>
              <a:t>Napiš ve správných jednotkách nebo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doplň </a:t>
            </a:r>
            <a:r>
              <a:rPr lang="cs-CZ" sz="3600" dirty="0"/>
              <a:t>správnou hodnotu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988840"/>
            <a:ext cx="71391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45,4 m</a:t>
            </a:r>
            <a:r>
              <a:rPr lang="cs-CZ" sz="2800" baseline="30000" dirty="0"/>
              <a:t>3</a:t>
            </a:r>
            <a:r>
              <a:rPr lang="cs-CZ" sz="2800" dirty="0"/>
              <a:t> = 45 400 000 ... </a:t>
            </a:r>
            <a:r>
              <a:rPr lang="cs-CZ" sz="2800" dirty="0" smtClean="0"/>
              <a:t>       cm</a:t>
            </a:r>
            <a:r>
              <a:rPr lang="cs-CZ" sz="2800" baseline="30000" dirty="0" smtClean="0"/>
              <a:t>3</a:t>
            </a:r>
            <a:endParaRPr lang="cs-CZ" sz="2800" baseline="30000" dirty="0"/>
          </a:p>
          <a:p>
            <a:pPr marL="0" indent="0">
              <a:buNone/>
            </a:pPr>
            <a:r>
              <a:rPr lang="cs-CZ" sz="2800" dirty="0" smtClean="0"/>
              <a:t>10 </a:t>
            </a:r>
            <a:r>
              <a:rPr lang="cs-CZ" sz="2800" dirty="0"/>
              <a:t>cm</a:t>
            </a:r>
            <a:r>
              <a:rPr lang="cs-CZ" sz="2800" baseline="30000" dirty="0"/>
              <a:t>3</a:t>
            </a:r>
            <a:r>
              <a:rPr lang="cs-CZ" sz="2800" dirty="0"/>
              <a:t> = 0,01 </a:t>
            </a:r>
            <a:r>
              <a:rPr lang="cs-CZ" sz="2800" dirty="0" smtClean="0"/>
              <a:t>...                    mm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       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45,7 cm</a:t>
            </a:r>
            <a:r>
              <a:rPr lang="cs-CZ" sz="2800" baseline="30000" dirty="0"/>
              <a:t>3</a:t>
            </a:r>
            <a:r>
              <a:rPr lang="cs-CZ" sz="2800" dirty="0"/>
              <a:t> = ...   </a:t>
            </a:r>
            <a:r>
              <a:rPr lang="cs-CZ" sz="2800" dirty="0" smtClean="0"/>
              <a:t>ml                 45,7          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7,011 l = ...  c</a:t>
            </a:r>
            <a:r>
              <a:rPr lang="cs-CZ" sz="2800" dirty="0" smtClean="0"/>
              <a:t>m</a:t>
            </a:r>
            <a:r>
              <a:rPr lang="cs-CZ" sz="2800" baseline="30000" dirty="0" smtClean="0"/>
              <a:t>3                              </a:t>
            </a:r>
            <a:r>
              <a:rPr lang="cs-CZ" sz="2800" dirty="0" smtClean="0"/>
              <a:t>7 011</a:t>
            </a:r>
            <a:r>
              <a:rPr lang="cs-CZ" sz="2800" baseline="30000" dirty="0" smtClean="0"/>
              <a:t>                             </a:t>
            </a:r>
            <a:endParaRPr lang="cs-CZ" sz="2800" baseline="30000" dirty="0"/>
          </a:p>
          <a:p>
            <a:pPr marL="0" indent="0">
              <a:buNone/>
            </a:pPr>
            <a:r>
              <a:rPr lang="cs-CZ" sz="2800" dirty="0"/>
              <a:t>2,54 l = ... </a:t>
            </a:r>
            <a:r>
              <a:rPr lang="cs-CZ" sz="2800" dirty="0" smtClean="0"/>
              <a:t>ml                          2 540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12,7 l = 12,7 </a:t>
            </a:r>
            <a:r>
              <a:rPr lang="cs-CZ" sz="2800" dirty="0" smtClean="0"/>
              <a:t>...                        dm</a:t>
            </a:r>
            <a:r>
              <a:rPr lang="cs-CZ" sz="2800" baseline="30000" dirty="0" smtClean="0"/>
              <a:t>3</a:t>
            </a:r>
            <a:endParaRPr lang="cs-CZ" sz="2800" baseline="30000" dirty="0"/>
          </a:p>
          <a:p>
            <a:pPr marL="0" indent="0">
              <a:buNone/>
            </a:pPr>
            <a:r>
              <a:rPr lang="cs-CZ" sz="2800" dirty="0"/>
              <a:t>817 ml = ... </a:t>
            </a:r>
            <a:r>
              <a:rPr lang="cs-CZ" sz="2800" dirty="0" smtClean="0"/>
              <a:t>l                            0,817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2 154 ml = ... </a:t>
            </a:r>
            <a:r>
              <a:rPr lang="cs-CZ" sz="2800" dirty="0" smtClean="0"/>
              <a:t>dm</a:t>
            </a:r>
            <a:r>
              <a:rPr lang="cs-CZ" sz="2800" baseline="30000" dirty="0" smtClean="0"/>
              <a:t>3                             </a:t>
            </a:r>
            <a:r>
              <a:rPr lang="cs-CZ" sz="2800" dirty="0" smtClean="0"/>
              <a:t>2,154</a:t>
            </a:r>
            <a:endParaRPr lang="cs-CZ" sz="2800" baseline="30000" dirty="0"/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1026" name="Picture 2" descr="C:\Users\Krejsová\AppData\Local\Microsoft\Windows\Temporary Internet Files\Content.IE5\HW1QB9ZW\MC900221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44824"/>
            <a:ext cx="3763989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12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600200"/>
          </a:xfrm>
        </p:spPr>
        <p:txBody>
          <a:bodyPr/>
          <a:lstStyle/>
          <a:p>
            <a:r>
              <a:rPr lang="pl-PL" sz="4400" dirty="0" smtClean="0"/>
              <a:t/>
            </a:r>
            <a:br>
              <a:rPr lang="pl-PL" sz="4400" dirty="0" smtClean="0"/>
            </a:br>
            <a:r>
              <a:rPr lang="pl-PL" sz="4400" dirty="0" smtClean="0"/>
              <a:t>Najdi </a:t>
            </a:r>
            <a:r>
              <a:rPr lang="pl-PL" sz="4400" dirty="0"/>
              <a:t>chyby a oprav </a:t>
            </a:r>
            <a:r>
              <a:rPr lang="pl-PL" sz="4400" dirty="0" smtClean="0"/>
              <a:t>je:</a:t>
            </a:r>
            <a:r>
              <a:rPr lang="pl-PL" dirty="0"/>
              <a:t/>
            </a:r>
            <a:br>
              <a:rPr lang="pl-PL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1600200"/>
            <a:ext cx="685110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5 400 cm</a:t>
            </a:r>
            <a:r>
              <a:rPr lang="cs-CZ" sz="2800" baseline="30000" dirty="0"/>
              <a:t>3</a:t>
            </a:r>
            <a:r>
              <a:rPr lang="cs-CZ" sz="2800" dirty="0"/>
              <a:t> = 5,4 </a:t>
            </a:r>
            <a:r>
              <a:rPr lang="cs-CZ" sz="2800" dirty="0" smtClean="0"/>
              <a:t>dm</a:t>
            </a:r>
            <a:r>
              <a:rPr lang="cs-CZ" sz="2800" baseline="30000" dirty="0" smtClean="0"/>
              <a:t>3                 </a:t>
            </a:r>
            <a:r>
              <a:rPr lang="cs-CZ" sz="2800" dirty="0" smtClean="0"/>
              <a:t>správně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8,6 m</a:t>
            </a:r>
            <a:r>
              <a:rPr lang="cs-CZ" sz="2800" baseline="30000" dirty="0"/>
              <a:t>3</a:t>
            </a:r>
            <a:r>
              <a:rPr lang="cs-CZ" sz="2800" dirty="0"/>
              <a:t> = 860 </a:t>
            </a:r>
            <a:r>
              <a:rPr lang="cs-CZ" sz="2800" dirty="0" smtClean="0"/>
              <a:t>dm</a:t>
            </a:r>
            <a:r>
              <a:rPr lang="cs-CZ" sz="2800" baseline="30000" dirty="0" smtClean="0"/>
              <a:t>3                        </a:t>
            </a:r>
            <a:r>
              <a:rPr lang="cs-CZ" sz="2800" dirty="0"/>
              <a:t>8600 dm</a:t>
            </a:r>
            <a:r>
              <a:rPr lang="cs-CZ" sz="2800" baseline="30000" dirty="0"/>
              <a:t>3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450 cm</a:t>
            </a:r>
            <a:r>
              <a:rPr lang="cs-CZ" sz="2800" baseline="30000" dirty="0"/>
              <a:t>3</a:t>
            </a:r>
            <a:r>
              <a:rPr lang="cs-CZ" sz="2800" dirty="0"/>
              <a:t> = 450 000 </a:t>
            </a:r>
            <a:r>
              <a:rPr lang="cs-CZ" sz="2800" dirty="0" smtClean="0"/>
              <a:t>dm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     </a:t>
            </a:r>
            <a:r>
              <a:rPr lang="cs-CZ" sz="2800" dirty="0"/>
              <a:t>0,45 dm</a:t>
            </a:r>
            <a:r>
              <a:rPr lang="cs-CZ" sz="2800" baseline="30000" dirty="0"/>
              <a:t>3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/>
              <a:t>4 </a:t>
            </a:r>
            <a:r>
              <a:rPr lang="cs-CZ" sz="2800" dirty="0"/>
              <a:t>600 ml = 4,6 </a:t>
            </a:r>
            <a:r>
              <a:rPr lang="cs-CZ" sz="2800" dirty="0" smtClean="0"/>
              <a:t>l                    správně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0,9 m</a:t>
            </a:r>
            <a:r>
              <a:rPr lang="cs-CZ" sz="2800" baseline="30000" dirty="0"/>
              <a:t>3</a:t>
            </a:r>
            <a:r>
              <a:rPr lang="cs-CZ" sz="2800" dirty="0"/>
              <a:t> = 0,9 </a:t>
            </a:r>
            <a:r>
              <a:rPr lang="cs-CZ" sz="2800" dirty="0" smtClean="0"/>
              <a:t>l                        900 l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0,7 dm</a:t>
            </a:r>
            <a:r>
              <a:rPr lang="cs-CZ" sz="2800" baseline="30000" dirty="0"/>
              <a:t>3</a:t>
            </a:r>
            <a:r>
              <a:rPr lang="cs-CZ" sz="2800" dirty="0"/>
              <a:t> = 0,7 </a:t>
            </a:r>
            <a:r>
              <a:rPr lang="cs-CZ" sz="2800" dirty="0" smtClean="0"/>
              <a:t>l                  správně</a:t>
            </a:r>
            <a:endParaRPr lang="cs-CZ" sz="28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2051" name="Picture 3" descr="C:\Users\Krejsová\AppData\Local\Microsoft\Windows\Temporary Internet Files\Content.IE5\56TU68TU\MC90029004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556792"/>
            <a:ext cx="4756417" cy="4404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689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7.67808E-7 L 0.06823 -0.0111 C 0.08264 -0.01365 0.10434 -0.01503 0.12656 -0.01503 C 0.15208 -0.01503 0.17274 -0.01365 0.18715 -0.0111 L 0.25573 7.67808E-7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78" y="-7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www.office.microsoft.com</a:t>
            </a: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</TotalTime>
  <Words>244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Default Theme</vt:lpstr>
      <vt:lpstr>Motiv systému Office</vt:lpstr>
      <vt:lpstr>Prezentace aplikace PowerPoint</vt:lpstr>
      <vt:lpstr>Anotace</vt:lpstr>
      <vt:lpstr>Jednotky objemu</vt:lpstr>
      <vt:lpstr>Jednotky krychlové</vt:lpstr>
      <vt:lpstr>Jednotky duté</vt:lpstr>
      <vt:lpstr>Napiš ve správných jednotkách nebo  doplň správnou hodnotu </vt:lpstr>
      <vt:lpstr> Najdi chyby a oprav je: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objemu</dc:title>
  <dc:creator>Krejsová</dc:creator>
  <cp:lastModifiedBy>Krejsová</cp:lastModifiedBy>
  <cp:revision>16</cp:revision>
  <dcterms:created xsi:type="dcterms:W3CDTF">2012-02-26T18:50:31Z</dcterms:created>
  <dcterms:modified xsi:type="dcterms:W3CDTF">2012-03-06T21:06:26Z</dcterms:modified>
</cp:coreProperties>
</file>