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3" r:id="rId3"/>
    <p:sldId id="258" r:id="rId4"/>
    <p:sldId id="257" r:id="rId5"/>
    <p:sldId id="268" r:id="rId6"/>
    <p:sldId id="269" r:id="rId7"/>
    <p:sldId id="259" r:id="rId8"/>
    <p:sldId id="261" r:id="rId9"/>
    <p:sldId id="262" r:id="rId10"/>
    <p:sldId id="263" r:id="rId11"/>
    <p:sldId id="264" r:id="rId12"/>
    <p:sldId id="267" r:id="rId13"/>
    <p:sldId id="270" r:id="rId14"/>
    <p:sldId id="265" r:id="rId15"/>
    <p:sldId id="266" r:id="rId16"/>
    <p:sldId id="274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VY_52_INOVACE_21_Houby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Podzim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pro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D1A844-A3F4-4B7C-8BE3-EA121AD53114}" type="presOf" srcId="{EBC41103-E2E5-4D48-9B4B-425520D3D098}" destId="{F969C235-9271-4D34-B740-D627A121CAD0}" srcOrd="1" destOrd="0" presId="urn:microsoft.com/office/officeart/2005/8/layout/target3"/>
    <dgm:cxn modelId="{8FFBD21E-0E8E-4EFB-9BE9-8608A376FE06}" type="presOf" srcId="{445C7998-7549-48B0-BD68-D4F0167F02E5}" destId="{4D19AB04-24FA-40C2-B203-52AE3D15E171}" srcOrd="1" destOrd="0" presId="urn:microsoft.com/office/officeart/2005/8/layout/target3"/>
    <dgm:cxn modelId="{499BF40D-1B20-41B3-BDE5-DE61A510184D}" type="presOf" srcId="{445C7998-7549-48B0-BD68-D4F0167F02E5}" destId="{BC35EE03-4121-4EF9-923D-7CB6D30D358D}" srcOrd="0" destOrd="0" presId="urn:microsoft.com/office/officeart/2005/8/layout/target3"/>
    <dgm:cxn modelId="{76F263B7-57BC-4E6E-956D-2D213A369C34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4E9DF54-600D-42DD-B39A-8F3F33666637}" type="presOf" srcId="{019433A1-1324-4DE1-9E6F-32B851095F74}" destId="{A3817367-F2BC-482F-8832-FA00B51DCCF3}" srcOrd="0" destOrd="0" presId="urn:microsoft.com/office/officeart/2005/8/layout/target3"/>
    <dgm:cxn modelId="{92552814-4859-40A6-AF05-A2EA349797CA}" type="presOf" srcId="{DAEA276B-ECF9-46F6-A7D3-4693B2D32BC4}" destId="{CDED6FE3-AD8F-4ACC-B6B8-710EDDD97598}" srcOrd="0" destOrd="0" presId="urn:microsoft.com/office/officeart/2005/8/layout/target3"/>
    <dgm:cxn modelId="{3187D2B4-3146-4E97-BDE4-F7999AA2A372}" type="presOf" srcId="{C73C7642-F245-4585-8F88-243F9FAEF6CA}" destId="{97289DF2-90F4-4EC2-A9FC-633B00BAB610}" srcOrd="0" destOrd="0" presId="urn:microsoft.com/office/officeart/2005/8/layout/target3"/>
    <dgm:cxn modelId="{603D7386-1871-4AD5-A306-E5CE309D6B1C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A8F6A5-A6A3-473A-A2A1-EA1203D3529E}" type="presOf" srcId="{C73C7642-F245-4585-8F88-243F9FAEF6CA}" destId="{AA41A67C-3D3F-4AE9-9E0F-5D7F7BB2E741}" srcOrd="1" destOrd="0" presId="urn:microsoft.com/office/officeart/2005/8/layout/target3"/>
    <dgm:cxn modelId="{CA29174F-CAE0-4A75-883B-EBA63A8FFFC6}" type="presOf" srcId="{FBBFC3EA-9D9D-4F3A-BEA6-9C2C0E46BF20}" destId="{643EA938-EDE0-4533-ACCC-D2BD6F3A527C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952532E-D6D0-4325-8C45-BDEEF5F23A12}" type="presOf" srcId="{DAEA276B-ECF9-46F6-A7D3-4693B2D32BC4}" destId="{F69A1436-182C-465B-AD7F-FE48E0C090C1}" srcOrd="1" destOrd="0" presId="urn:microsoft.com/office/officeart/2005/8/layout/target3"/>
    <dgm:cxn modelId="{38242E82-9E86-48B2-B242-EB2E2719765C}" type="presOf" srcId="{39F8B381-5807-488E-AC22-73DD4140ED4A}" destId="{71045F8C-00FA-488E-A7BD-E2E6753D979D}" srcOrd="0" destOrd="0" presId="urn:microsoft.com/office/officeart/2005/8/layout/target3"/>
    <dgm:cxn modelId="{C07A8DB7-767E-448C-A4D9-E5A90D69BF5B}" type="presOf" srcId="{EBC41103-E2E5-4D48-9B4B-425520D3D098}" destId="{50C2F88D-8688-44C2-A854-691F34009D3B}" srcOrd="0" destOrd="0" presId="urn:microsoft.com/office/officeart/2005/8/layout/target3"/>
    <dgm:cxn modelId="{FEFC1D62-010B-46CA-B252-7B362115FCB1}" type="presParOf" srcId="{71045F8C-00FA-488E-A7BD-E2E6753D979D}" destId="{3577EC6B-C980-4F34-8C69-4365E7B8FC8C}" srcOrd="0" destOrd="0" presId="urn:microsoft.com/office/officeart/2005/8/layout/target3"/>
    <dgm:cxn modelId="{2E9DFAB7-236E-4FC7-9108-EF8D91C261A8}" type="presParOf" srcId="{71045F8C-00FA-488E-A7BD-E2E6753D979D}" destId="{6940EB87-DC1D-4BC3-9408-9AC2E1FFC039}" srcOrd="1" destOrd="0" presId="urn:microsoft.com/office/officeart/2005/8/layout/target3"/>
    <dgm:cxn modelId="{EF9FDCD3-0765-423A-9244-DFF690F81B34}" type="presParOf" srcId="{71045F8C-00FA-488E-A7BD-E2E6753D979D}" destId="{BC35EE03-4121-4EF9-923D-7CB6D30D358D}" srcOrd="2" destOrd="0" presId="urn:microsoft.com/office/officeart/2005/8/layout/target3"/>
    <dgm:cxn modelId="{921DAD07-9D25-4AED-916A-DEE09F5179C3}" type="presParOf" srcId="{71045F8C-00FA-488E-A7BD-E2E6753D979D}" destId="{C95EEA27-3CBF-4645-A92D-9D8AF5C1CBFC}" srcOrd="3" destOrd="0" presId="urn:microsoft.com/office/officeart/2005/8/layout/target3"/>
    <dgm:cxn modelId="{12B08757-5BB0-42A8-A0C0-C96301F7F94B}" type="presParOf" srcId="{71045F8C-00FA-488E-A7BD-E2E6753D979D}" destId="{851BB866-B6AE-4566-893F-4C635BA974FC}" srcOrd="4" destOrd="0" presId="urn:microsoft.com/office/officeart/2005/8/layout/target3"/>
    <dgm:cxn modelId="{ED8BB879-A802-4949-9F91-61AABC771E64}" type="presParOf" srcId="{71045F8C-00FA-488E-A7BD-E2E6753D979D}" destId="{643EA938-EDE0-4533-ACCC-D2BD6F3A527C}" srcOrd="5" destOrd="0" presId="urn:microsoft.com/office/officeart/2005/8/layout/target3"/>
    <dgm:cxn modelId="{B9F5505F-0B17-48B5-B984-84ACE156FC7E}" type="presParOf" srcId="{71045F8C-00FA-488E-A7BD-E2E6753D979D}" destId="{92F31B18-D66D-4CC7-89B9-378928DE877D}" srcOrd="6" destOrd="0" presId="urn:microsoft.com/office/officeart/2005/8/layout/target3"/>
    <dgm:cxn modelId="{DBB05761-595B-42CC-8674-9ED74B3D0E66}" type="presParOf" srcId="{71045F8C-00FA-488E-A7BD-E2E6753D979D}" destId="{902074E1-B931-4618-97F1-FADBE82E9C3C}" srcOrd="7" destOrd="0" presId="urn:microsoft.com/office/officeart/2005/8/layout/target3"/>
    <dgm:cxn modelId="{292A7220-FAC6-42BB-9AB1-5D4FC2C71A02}" type="presParOf" srcId="{71045F8C-00FA-488E-A7BD-E2E6753D979D}" destId="{A3817367-F2BC-482F-8832-FA00B51DCCF3}" srcOrd="8" destOrd="0" presId="urn:microsoft.com/office/officeart/2005/8/layout/target3"/>
    <dgm:cxn modelId="{2AC538EB-5E9A-4096-BF3D-CCB67977E164}" type="presParOf" srcId="{71045F8C-00FA-488E-A7BD-E2E6753D979D}" destId="{626ABFF6-56C8-4386-B662-68EC364EED9D}" srcOrd="9" destOrd="0" presId="urn:microsoft.com/office/officeart/2005/8/layout/target3"/>
    <dgm:cxn modelId="{7466D75D-7473-439C-87FB-3B7A447034FD}" type="presParOf" srcId="{71045F8C-00FA-488E-A7BD-E2E6753D979D}" destId="{6DB11F1C-D028-4800-9625-6611CA9DE6D4}" srcOrd="10" destOrd="0" presId="urn:microsoft.com/office/officeart/2005/8/layout/target3"/>
    <dgm:cxn modelId="{294D99C6-D45F-4BDC-8E94-5F2BAF0188C4}" type="presParOf" srcId="{71045F8C-00FA-488E-A7BD-E2E6753D979D}" destId="{CDED6FE3-AD8F-4ACC-B6B8-710EDDD97598}" srcOrd="11" destOrd="0" presId="urn:microsoft.com/office/officeart/2005/8/layout/target3"/>
    <dgm:cxn modelId="{248ED3E0-21D9-4043-89A5-08D7C7C984B0}" type="presParOf" srcId="{71045F8C-00FA-488E-A7BD-E2E6753D979D}" destId="{397AC6D7-84A6-4150-958F-83C92D9ACF38}" srcOrd="12" destOrd="0" presId="urn:microsoft.com/office/officeart/2005/8/layout/target3"/>
    <dgm:cxn modelId="{7CA22179-141C-423B-AB25-F59114F074E2}" type="presParOf" srcId="{71045F8C-00FA-488E-A7BD-E2E6753D979D}" destId="{D7419528-33A6-416D-9E64-B3F7915C5149}" srcOrd="13" destOrd="0" presId="urn:microsoft.com/office/officeart/2005/8/layout/target3"/>
    <dgm:cxn modelId="{44376782-DB2B-45E7-BA3B-51C1BDFABA5E}" type="presParOf" srcId="{71045F8C-00FA-488E-A7BD-E2E6753D979D}" destId="{97289DF2-90F4-4EC2-A9FC-633B00BAB610}" srcOrd="14" destOrd="0" presId="urn:microsoft.com/office/officeart/2005/8/layout/target3"/>
    <dgm:cxn modelId="{50552C34-1BB8-497D-BA8F-47B45850ACEE}" type="presParOf" srcId="{71045F8C-00FA-488E-A7BD-E2E6753D979D}" destId="{234EBA9D-95B4-4C20-A84E-6F65F1085DC6}" srcOrd="15" destOrd="0" presId="urn:microsoft.com/office/officeart/2005/8/layout/target3"/>
    <dgm:cxn modelId="{D820E0A2-3137-47F6-A309-503B209CFE80}" type="presParOf" srcId="{71045F8C-00FA-488E-A7BD-E2E6753D979D}" destId="{12255512-213F-41DF-90A6-8B4CD74A2B52}" srcOrd="16" destOrd="0" presId="urn:microsoft.com/office/officeart/2005/8/layout/target3"/>
    <dgm:cxn modelId="{81C5F021-8CBB-44D6-AA23-DEFABDC6E30F}" type="presParOf" srcId="{71045F8C-00FA-488E-A7BD-E2E6753D979D}" destId="{50C2F88D-8688-44C2-A854-691F34009D3B}" srcOrd="17" destOrd="0" presId="urn:microsoft.com/office/officeart/2005/8/layout/target3"/>
    <dgm:cxn modelId="{B4E20FF5-E0A8-40C0-BCBB-81BF2531D3B1}" type="presParOf" srcId="{71045F8C-00FA-488E-A7BD-E2E6753D979D}" destId="{4D19AB04-24FA-40C2-B203-52AE3D15E171}" srcOrd="18" destOrd="0" presId="urn:microsoft.com/office/officeart/2005/8/layout/target3"/>
    <dgm:cxn modelId="{74B3C20A-BFEA-4B86-BDA9-1DF94B5C8648}" type="presParOf" srcId="{71045F8C-00FA-488E-A7BD-E2E6753D979D}" destId="{832BF48F-0145-4429-9E02-8FCA946CCE9E}" srcOrd="19" destOrd="0" presId="urn:microsoft.com/office/officeart/2005/8/layout/target3"/>
    <dgm:cxn modelId="{60FE8E53-01ED-4E93-B8DE-ADE681720FBE}" type="presParOf" srcId="{71045F8C-00FA-488E-A7BD-E2E6753D979D}" destId="{E7297F21-D4FD-4A41-AE58-814D01A6B5E7}" srcOrd="20" destOrd="0" presId="urn:microsoft.com/office/officeart/2005/8/layout/target3"/>
    <dgm:cxn modelId="{4355348F-CF94-42C6-A969-FE47104A7E17}" type="presParOf" srcId="{71045F8C-00FA-488E-A7BD-E2E6753D979D}" destId="{F69A1436-182C-465B-AD7F-FE48E0C090C1}" srcOrd="21" destOrd="0" presId="urn:microsoft.com/office/officeart/2005/8/layout/target3"/>
    <dgm:cxn modelId="{195B27E3-D135-447F-8235-D8B2A0EC99D8}" type="presParOf" srcId="{71045F8C-00FA-488E-A7BD-E2E6753D979D}" destId="{AA41A67C-3D3F-4AE9-9E0F-5D7F7BB2E741}" srcOrd="22" destOrd="0" presId="urn:microsoft.com/office/officeart/2005/8/layout/target3"/>
    <dgm:cxn modelId="{7F8C8B3D-AD70-4E8A-8986-74D4031C39C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VY_52_INOVACE_21_Houby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pro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Podzim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42ED4-F2EE-4733-9DD4-AD4FFC113A9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4D70-E98B-4AFE-8C0D-FFAA60388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398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42ED4-F2EE-4733-9DD4-AD4FFC113A9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4D70-E98B-4AFE-8C0D-FFAA60388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96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42ED4-F2EE-4733-9DD4-AD4FFC113A9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4D70-E98B-4AFE-8C0D-FFAA60388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0822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42ED4-F2EE-4733-9DD4-AD4FFC113A9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4D70-E98B-4AFE-8C0D-FFAA60388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40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42ED4-F2EE-4733-9DD4-AD4FFC113A9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4D70-E98B-4AFE-8C0D-FFAA60388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40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42ED4-F2EE-4733-9DD4-AD4FFC113A9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4D70-E98B-4AFE-8C0D-FFAA60388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839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42ED4-F2EE-4733-9DD4-AD4FFC113A9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4D70-E98B-4AFE-8C0D-FFAA60388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232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42ED4-F2EE-4733-9DD4-AD4FFC113A9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4D70-E98B-4AFE-8C0D-FFAA60388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368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42ED4-F2EE-4733-9DD4-AD4FFC113A9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4D70-E98B-4AFE-8C0D-FFAA60388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779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42ED4-F2EE-4733-9DD4-AD4FFC113A9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4D70-E98B-4AFE-8C0D-FFAA60388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923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42ED4-F2EE-4733-9DD4-AD4FFC113A9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A4D70-E98B-4AFE-8C0D-FFAA60388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55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42ED4-F2EE-4733-9DD4-AD4FFC113A9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CA4D70-E98B-4AFE-8C0D-FFAA60388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83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r%C3%BCner_Knollenbl%C3%A4tterpilz-1.jpg" TargetMode="External"/><Relationship Id="rId3" Type="http://schemas.openxmlformats.org/officeDocument/2006/relationships/hyperlink" Target="http://cs.wikipedia.org/wiki/Soubor:Goldr%C3%B6hrling-1.jpg" TargetMode="External"/><Relationship Id="rId7" Type="http://schemas.openxmlformats.org/officeDocument/2006/relationships/hyperlink" Target="http://cs.wikipedia.org/wiki/Soubor:Pantherpilz-1.jpg" TargetMode="External"/><Relationship Id="rId2" Type="http://schemas.openxmlformats.org/officeDocument/2006/relationships/hyperlink" Target="http://upload.wikimedia.org/wikipedia/commons/8/8c/Parasol-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spenrotkappe-1.jpg" TargetMode="External"/><Relationship Id="rId5" Type="http://schemas.openxmlformats.org/officeDocument/2006/relationships/hyperlink" Target="http://commons.wikimedia.org/wiki/File:Pfifferling-1.jpg" TargetMode="External"/><Relationship Id="rId10" Type="http://schemas.openxmlformats.org/officeDocument/2006/relationships/hyperlink" Target="http://upload.wikimedia.org/wikipedia/commons/1/1a/Satansr%C3%B6hrling-1.jpg" TargetMode="External"/><Relationship Id="rId4" Type="http://schemas.openxmlformats.org/officeDocument/2006/relationships/hyperlink" Target="http://cs.wikipedia.org/wiki/Soubor:Maronenr%C3%B6hrling-1.jpg" TargetMode="External"/><Relationship Id="rId9" Type="http://schemas.openxmlformats.org/officeDocument/2006/relationships/hyperlink" Target="http://cs.wikipedia.org/wiki/Soubor:Perlpilz-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0753831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7005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/>
          </a:bodyPr>
          <a:lstStyle/>
          <a:p>
            <a:r>
              <a:rPr lang="cs-CZ" dirty="0" smtClean="0"/>
              <a:t>MATERIÁL JE URČEN PRO ŽÁKY 1. ROČNÍKU</a:t>
            </a:r>
          </a:p>
          <a:p>
            <a:r>
              <a:rPr lang="cs-CZ" dirty="0" smtClean="0"/>
              <a:t>PREZENTACE NA INTERAKTIVNÍ </a:t>
            </a:r>
            <a:r>
              <a:rPr lang="cs-CZ" dirty="0" smtClean="0"/>
              <a:t>TABULI</a:t>
            </a:r>
          </a:p>
          <a:p>
            <a:r>
              <a:rPr lang="cs-CZ" dirty="0" smtClean="0"/>
              <a:t>MATERIÁL JE URČEN K VÝKLADU</a:t>
            </a:r>
            <a:endParaRPr lang="cs-CZ" dirty="0" smtClean="0"/>
          </a:p>
          <a:p>
            <a:r>
              <a:rPr lang="cs-CZ" dirty="0" smtClean="0"/>
              <a:t>INOVACE: PODPORUJE AKTIVITU ŽÁKŮ A ZAPOJUJE DO VÝUKY VŠECHNY </a:t>
            </a:r>
            <a:r>
              <a:rPr lang="cs-CZ" dirty="0" smtClean="0"/>
              <a:t>DĚTI, KTERÉ VYUŽÍVAJÍ SVÝCH DOSAVADNÍCH ZNALOSTÍ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19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z="6000" b="1" dirty="0" smtClean="0"/>
              <a:t>HOUBY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solidFill>
            <a:schemeClr val="bg2">
              <a:lumMod val="5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JEDLÉ</a:t>
            </a:r>
            <a:endParaRPr lang="cs-CZ" sz="4000" dirty="0"/>
          </a:p>
        </p:txBody>
      </p:sp>
      <p:pic>
        <p:nvPicPr>
          <p:cNvPr id="3076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6244" y="5164665"/>
            <a:ext cx="1971881" cy="1376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FF0000"/>
          </a:solidFill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JEDOVATÉ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Hronková\AppData\Local\Microsoft\Windows\Temporary Internet Files\Content.IE5\5LG4SZ8S\MC900193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04864"/>
            <a:ext cx="2874052" cy="3308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ronková\AppData\Local\Microsoft\Windows\Temporary Internet Files\Content.IE5\254AJZQ6\MC9001933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04864"/>
            <a:ext cx="3501083" cy="295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620522"/>
            <a:ext cx="1804987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998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b="1" dirty="0" smtClean="0"/>
              <a:t>SBĚR HUB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Hronková\AppData\Local\Microsoft\Windows\Temporary Internet Files\Content.IE5\1P3LBS8K\MC9002342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28800"/>
            <a:ext cx="3711228" cy="4631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7751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ŽAMPION POLNÍ</a:t>
            </a:r>
            <a:endParaRPr lang="cs-CZ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988840"/>
            <a:ext cx="4925303" cy="3283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18192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194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HŘIB SMRKOVÝ</a:t>
            </a:r>
            <a:endParaRPr lang="cs-CZ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799553" y="928359"/>
            <a:ext cx="4025963" cy="6002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76872"/>
            <a:ext cx="18192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413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BEDLA VYSOKÁ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9" y="1692876"/>
            <a:ext cx="3384376" cy="515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2438934" cy="1702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298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KLOUZEK SLIČNÝ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600" y="1628800"/>
            <a:ext cx="5229200" cy="52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2438934" cy="1702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7865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HŘIB HNĚDÝ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004" y="1628800"/>
            <a:ext cx="4253083" cy="52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04864"/>
            <a:ext cx="2438934" cy="1702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99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LIŠKA OBECNÁ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568" y="1844824"/>
            <a:ext cx="4269555" cy="5013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60848"/>
            <a:ext cx="2438934" cy="1702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9806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KŘEMENÁČ OSIKOVÝ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9036" y="1700808"/>
            <a:ext cx="3547184" cy="5157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2438934" cy="1702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3247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MUCHOMŮRKA RŮŽOVKA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72816"/>
            <a:ext cx="3259522" cy="4868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 descr="C:\Users\Hronková\AppData\Local\Microsoft\Windows\Temporary Internet Files\Content.IE5\JMV30A3Q\MC9003197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779" y="2178781"/>
            <a:ext cx="1823314" cy="1265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619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HŘIB SATAN</a:t>
            </a:r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72816"/>
            <a:ext cx="3600400" cy="4698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645024"/>
            <a:ext cx="1804572" cy="1786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70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MUCHOMŮRKA ČERVENÁ</a:t>
            </a:r>
            <a:endParaRPr lang="cs-CZ" dirty="0"/>
          </a:p>
        </p:txBody>
      </p:sp>
      <p:pic>
        <p:nvPicPr>
          <p:cNvPr id="10243" name="Picture 3" descr="C:\Users\Hronková\AppData\Local\Microsoft\Windows\Temporary Internet Files\Content.IE5\5LG4SZ8S\MC9002932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107591"/>
            <a:ext cx="1806575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12776"/>
            <a:ext cx="4311625" cy="4961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84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MUCHOMŮRKA ZELENÁ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582207"/>
            <a:ext cx="3795226" cy="4985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 descr="C:\Users\Hronková\AppData\Local\Microsoft\Windows\Temporary Internet Files\Content.IE5\5LG4SZ8S\MC9002932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525" y="3165475"/>
            <a:ext cx="1806575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241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9294"/>
            <a:ext cx="8229600" cy="1218344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HOUBAŘI, HURÁ DO LESA!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8" name="Picture 4" descr="C:\Users\Hronková\AppData\Local\Microsoft\Windows\Temporary Internet Files\Content.IE5\5LG4SZ8S\MP9004016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3543647" cy="443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9" name="Picture 5" descr="C:\Users\Hronková\AppData\Local\Microsoft\Windows\Temporary Internet Files\Content.IE5\81EF3DJQ\MC90043800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576" y="3230562"/>
            <a:ext cx="2933000" cy="1998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787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http://upload.wikimedia.org/wikipedia/commons/8/8c/Parasol-1.jpg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http://cs.wikipedia.org/wiki/Soubor:Goldr%C3%B6hrling-1.jpg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http://cs.wikipedia.org/wiki/Soubor:Maronenr%C3%B6hrling-1.jpg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http://commons.wikimedia.org/wiki/File:Pfifferling-1.jpg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http://cs.wikipedia.org/wiki/Soubor:Espenrotkappe-1.jpg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http://cs.wikipedia.org/wiki/Soubor:Pantherpilz-1.jpg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http://commons.wikimedia.org/wiki/File:Gr%C3%BCner_Knollenbl%C3%A4tterpilz-1.jpg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http://cs.wikipedia.org/wiki/Soubor:Perlpilz-1.jpg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http://upload.wikimedia.org/wikipedia/commons/1/1a/Satansr%C3%B6hrling-1.jpg</a:t>
            </a:r>
            <a:endParaRPr lang="cs-CZ" dirty="0" smtClean="0"/>
          </a:p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2195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141</Words>
  <Application>Microsoft Office PowerPoint</Application>
  <PresentationFormat>Předvádění na obrazovce (4:3)</PresentationFormat>
  <Paragraphs>42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HOUBY </vt:lpstr>
      <vt:lpstr>SBĚR HUB</vt:lpstr>
      <vt:lpstr>ŽAMPION POLNÍ</vt:lpstr>
      <vt:lpstr>HŘIB SMRKOVÝ</vt:lpstr>
      <vt:lpstr>BEDLA VYSOKÁ</vt:lpstr>
      <vt:lpstr>KLOUZEK SLIČNÝ</vt:lpstr>
      <vt:lpstr>HŘIB HNĚDÝ</vt:lpstr>
      <vt:lpstr>LIŠKA OBECNÁ</vt:lpstr>
      <vt:lpstr>KŘEMENÁČ OSIKOVÝ</vt:lpstr>
      <vt:lpstr>MUCHOMŮRKA RŮŽOVKA</vt:lpstr>
      <vt:lpstr>HŘIB SATAN</vt:lpstr>
      <vt:lpstr>MUCHOMŮRKA ČERVENÁ</vt:lpstr>
      <vt:lpstr>MUCHOMŮRKA ZELENÁ</vt:lpstr>
      <vt:lpstr>HOUBAŘI, HURÁ DO LESA!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7</cp:revision>
  <dcterms:created xsi:type="dcterms:W3CDTF">2012-09-17T17:12:28Z</dcterms:created>
  <dcterms:modified xsi:type="dcterms:W3CDTF">2012-09-17T18:27:50Z</dcterms:modified>
</cp:coreProperties>
</file>