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1" autoAdjust="0"/>
    <p:restoredTop sz="94660"/>
  </p:normalViewPr>
  <p:slideViewPr>
    <p:cSldViewPr>
      <p:cViewPr varScale="1">
        <p:scale>
          <a:sx n="69" d="100"/>
          <a:sy n="69" d="100"/>
        </p:scale>
        <p:origin x="-7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VY_52_INOVACE_22_Měsíce v roce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Měsíce v roce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pro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59116E-4C3E-4AF6-B851-D0A03942B1BC}" type="presOf" srcId="{FBBFC3EA-9D9D-4F3A-BEA6-9C2C0E46BF20}" destId="{643EA938-EDE0-4533-ACCC-D2BD6F3A527C}" srcOrd="0" destOrd="0" presId="urn:microsoft.com/office/officeart/2005/8/layout/target3"/>
    <dgm:cxn modelId="{6F8D12F9-3ACF-44DC-9F5E-D24063B725DA}" type="presOf" srcId="{EBC41103-E2E5-4D48-9B4B-425520D3D098}" destId="{50C2F88D-8688-44C2-A854-691F34009D3B}" srcOrd="0" destOrd="0" presId="urn:microsoft.com/office/officeart/2005/8/layout/target3"/>
    <dgm:cxn modelId="{F3607881-A6D0-4108-AB2C-3112C5DDF07E}" type="presOf" srcId="{C73C7642-F245-4585-8F88-243F9FAEF6CA}" destId="{97289DF2-90F4-4EC2-A9FC-633B00BAB610}" srcOrd="0" destOrd="0" presId="urn:microsoft.com/office/officeart/2005/8/layout/target3"/>
    <dgm:cxn modelId="{CDDE7989-E3A7-41EA-914E-10F2011035BD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63A739B-5B8A-41C7-9C18-32E6D167329E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55B5513-C7CB-4FB5-A4AA-C17D374B5874}" type="presOf" srcId="{445C7998-7549-48B0-BD68-D4F0167F02E5}" destId="{4D19AB04-24FA-40C2-B203-52AE3D15E171}" srcOrd="1" destOrd="0" presId="urn:microsoft.com/office/officeart/2005/8/layout/target3"/>
    <dgm:cxn modelId="{E2A2283C-EDC5-4330-B3A3-79AFB6BD8C76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A9B667A-285B-4ABC-8B91-7C03D0FD7ACF}" type="presOf" srcId="{DAEA276B-ECF9-46F6-A7D3-4693B2D32BC4}" destId="{F69A1436-182C-465B-AD7F-FE48E0C090C1}" srcOrd="1" destOrd="0" presId="urn:microsoft.com/office/officeart/2005/8/layout/target3"/>
    <dgm:cxn modelId="{0BA7DEDB-A317-4086-895C-88835906BB9A}" type="presOf" srcId="{019433A1-1324-4DE1-9E6F-32B851095F74}" destId="{A3817367-F2BC-482F-8832-FA00B51DCCF3}" srcOrd="0" destOrd="0" presId="urn:microsoft.com/office/officeart/2005/8/layout/target3"/>
    <dgm:cxn modelId="{64A431E9-9C35-4133-BB2A-0C25B7066B11}" type="presOf" srcId="{C73C7642-F245-4585-8F88-243F9FAEF6CA}" destId="{AA41A67C-3D3F-4AE9-9E0F-5D7F7BB2E741}" srcOrd="1" destOrd="0" presId="urn:microsoft.com/office/officeart/2005/8/layout/target3"/>
    <dgm:cxn modelId="{92FF1890-4A60-490F-A994-428D355EC6FF}" type="presOf" srcId="{445C7998-7549-48B0-BD68-D4F0167F02E5}" destId="{BC35EE03-4121-4EF9-923D-7CB6D30D358D}" srcOrd="0" destOrd="0" presId="urn:microsoft.com/office/officeart/2005/8/layout/target3"/>
    <dgm:cxn modelId="{A8F5B021-63AC-4F95-8655-055B27FD6314}" type="presOf" srcId="{DAEA276B-ECF9-46F6-A7D3-4693B2D32BC4}" destId="{CDED6FE3-AD8F-4ACC-B6B8-710EDDD97598}" srcOrd="0" destOrd="0" presId="urn:microsoft.com/office/officeart/2005/8/layout/target3"/>
    <dgm:cxn modelId="{AE003900-2111-4A07-AE8A-C0A7CCF3A882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0B086A-9D21-4C29-9347-9E8E1AE692AB}" type="presParOf" srcId="{71045F8C-00FA-488E-A7BD-E2E6753D979D}" destId="{3577EC6B-C980-4F34-8C69-4365E7B8FC8C}" srcOrd="0" destOrd="0" presId="urn:microsoft.com/office/officeart/2005/8/layout/target3"/>
    <dgm:cxn modelId="{26B10D33-A1DC-424C-906C-FD54B551FDD0}" type="presParOf" srcId="{71045F8C-00FA-488E-A7BD-E2E6753D979D}" destId="{6940EB87-DC1D-4BC3-9408-9AC2E1FFC039}" srcOrd="1" destOrd="0" presId="urn:microsoft.com/office/officeart/2005/8/layout/target3"/>
    <dgm:cxn modelId="{3F4121B6-63CE-4EFB-9688-D6E09C7C0467}" type="presParOf" srcId="{71045F8C-00FA-488E-A7BD-E2E6753D979D}" destId="{BC35EE03-4121-4EF9-923D-7CB6D30D358D}" srcOrd="2" destOrd="0" presId="urn:microsoft.com/office/officeart/2005/8/layout/target3"/>
    <dgm:cxn modelId="{865CFAC8-AE90-4BD4-B919-B9B1AB498B2A}" type="presParOf" srcId="{71045F8C-00FA-488E-A7BD-E2E6753D979D}" destId="{C95EEA27-3CBF-4645-A92D-9D8AF5C1CBFC}" srcOrd="3" destOrd="0" presId="urn:microsoft.com/office/officeart/2005/8/layout/target3"/>
    <dgm:cxn modelId="{C0C14FF5-FE9D-474D-8429-13A50E3F0858}" type="presParOf" srcId="{71045F8C-00FA-488E-A7BD-E2E6753D979D}" destId="{851BB866-B6AE-4566-893F-4C635BA974FC}" srcOrd="4" destOrd="0" presId="urn:microsoft.com/office/officeart/2005/8/layout/target3"/>
    <dgm:cxn modelId="{685B1DEB-DF5F-41B6-BB36-A5DE697002E1}" type="presParOf" srcId="{71045F8C-00FA-488E-A7BD-E2E6753D979D}" destId="{643EA938-EDE0-4533-ACCC-D2BD6F3A527C}" srcOrd="5" destOrd="0" presId="urn:microsoft.com/office/officeart/2005/8/layout/target3"/>
    <dgm:cxn modelId="{BEFCF3F4-6013-416A-A661-0A0B340A9E55}" type="presParOf" srcId="{71045F8C-00FA-488E-A7BD-E2E6753D979D}" destId="{92F31B18-D66D-4CC7-89B9-378928DE877D}" srcOrd="6" destOrd="0" presId="urn:microsoft.com/office/officeart/2005/8/layout/target3"/>
    <dgm:cxn modelId="{7D9D54A8-0B3F-4EA1-8E0E-BBB410D4347A}" type="presParOf" srcId="{71045F8C-00FA-488E-A7BD-E2E6753D979D}" destId="{902074E1-B931-4618-97F1-FADBE82E9C3C}" srcOrd="7" destOrd="0" presId="urn:microsoft.com/office/officeart/2005/8/layout/target3"/>
    <dgm:cxn modelId="{6C275936-6362-4D45-B4C9-62063B816A41}" type="presParOf" srcId="{71045F8C-00FA-488E-A7BD-E2E6753D979D}" destId="{A3817367-F2BC-482F-8832-FA00B51DCCF3}" srcOrd="8" destOrd="0" presId="urn:microsoft.com/office/officeart/2005/8/layout/target3"/>
    <dgm:cxn modelId="{27513398-1A57-44A3-A645-42E710CE1A5F}" type="presParOf" srcId="{71045F8C-00FA-488E-A7BD-E2E6753D979D}" destId="{626ABFF6-56C8-4386-B662-68EC364EED9D}" srcOrd="9" destOrd="0" presId="urn:microsoft.com/office/officeart/2005/8/layout/target3"/>
    <dgm:cxn modelId="{80AA7792-4C91-4BF5-8F9D-E571E6E0355E}" type="presParOf" srcId="{71045F8C-00FA-488E-A7BD-E2E6753D979D}" destId="{6DB11F1C-D028-4800-9625-6611CA9DE6D4}" srcOrd="10" destOrd="0" presId="urn:microsoft.com/office/officeart/2005/8/layout/target3"/>
    <dgm:cxn modelId="{EE7A468A-A28F-4DC2-BCC8-2F2119752177}" type="presParOf" srcId="{71045F8C-00FA-488E-A7BD-E2E6753D979D}" destId="{CDED6FE3-AD8F-4ACC-B6B8-710EDDD97598}" srcOrd="11" destOrd="0" presId="urn:microsoft.com/office/officeart/2005/8/layout/target3"/>
    <dgm:cxn modelId="{A01CF665-B327-48CF-9E64-8A0583086CA1}" type="presParOf" srcId="{71045F8C-00FA-488E-A7BD-E2E6753D979D}" destId="{397AC6D7-84A6-4150-958F-83C92D9ACF38}" srcOrd="12" destOrd="0" presId="urn:microsoft.com/office/officeart/2005/8/layout/target3"/>
    <dgm:cxn modelId="{9AB33531-ABB1-4776-9B7F-E9EFC6BA385C}" type="presParOf" srcId="{71045F8C-00FA-488E-A7BD-E2E6753D979D}" destId="{D7419528-33A6-416D-9E64-B3F7915C5149}" srcOrd="13" destOrd="0" presId="urn:microsoft.com/office/officeart/2005/8/layout/target3"/>
    <dgm:cxn modelId="{417D7A5C-AAF6-4CC2-9927-394F72FD20B0}" type="presParOf" srcId="{71045F8C-00FA-488E-A7BD-E2E6753D979D}" destId="{97289DF2-90F4-4EC2-A9FC-633B00BAB610}" srcOrd="14" destOrd="0" presId="urn:microsoft.com/office/officeart/2005/8/layout/target3"/>
    <dgm:cxn modelId="{CA3E455B-B6FC-48A4-8AE0-8FF420E6BBF3}" type="presParOf" srcId="{71045F8C-00FA-488E-A7BD-E2E6753D979D}" destId="{234EBA9D-95B4-4C20-A84E-6F65F1085DC6}" srcOrd="15" destOrd="0" presId="urn:microsoft.com/office/officeart/2005/8/layout/target3"/>
    <dgm:cxn modelId="{C81E0977-B042-454E-9943-FFAB40D74A4B}" type="presParOf" srcId="{71045F8C-00FA-488E-A7BD-E2E6753D979D}" destId="{12255512-213F-41DF-90A6-8B4CD74A2B52}" srcOrd="16" destOrd="0" presId="urn:microsoft.com/office/officeart/2005/8/layout/target3"/>
    <dgm:cxn modelId="{0FBCF8E6-22D6-4765-8F91-DC0C62C82571}" type="presParOf" srcId="{71045F8C-00FA-488E-A7BD-E2E6753D979D}" destId="{50C2F88D-8688-44C2-A854-691F34009D3B}" srcOrd="17" destOrd="0" presId="urn:microsoft.com/office/officeart/2005/8/layout/target3"/>
    <dgm:cxn modelId="{8F8E63F4-39FC-4875-A16A-2DB958A14637}" type="presParOf" srcId="{71045F8C-00FA-488E-A7BD-E2E6753D979D}" destId="{4D19AB04-24FA-40C2-B203-52AE3D15E171}" srcOrd="18" destOrd="0" presId="urn:microsoft.com/office/officeart/2005/8/layout/target3"/>
    <dgm:cxn modelId="{10B16361-01D8-4F83-8279-3BC23D362366}" type="presParOf" srcId="{71045F8C-00FA-488E-A7BD-E2E6753D979D}" destId="{832BF48F-0145-4429-9E02-8FCA946CCE9E}" srcOrd="19" destOrd="0" presId="urn:microsoft.com/office/officeart/2005/8/layout/target3"/>
    <dgm:cxn modelId="{BED9698B-9AE2-4D70-9BFE-68A78345B868}" type="presParOf" srcId="{71045F8C-00FA-488E-A7BD-E2E6753D979D}" destId="{E7297F21-D4FD-4A41-AE58-814D01A6B5E7}" srcOrd="20" destOrd="0" presId="urn:microsoft.com/office/officeart/2005/8/layout/target3"/>
    <dgm:cxn modelId="{2ED170BB-D820-40A0-93F2-BFE0A9F2260A}" type="presParOf" srcId="{71045F8C-00FA-488E-A7BD-E2E6753D979D}" destId="{F69A1436-182C-465B-AD7F-FE48E0C090C1}" srcOrd="21" destOrd="0" presId="urn:microsoft.com/office/officeart/2005/8/layout/target3"/>
    <dgm:cxn modelId="{8F1890A1-EC22-4AFB-A227-685FA98E46BB}" type="presParOf" srcId="{71045F8C-00FA-488E-A7BD-E2E6753D979D}" destId="{AA41A67C-3D3F-4AE9-9E0F-5D7F7BB2E741}" srcOrd="22" destOrd="0" presId="urn:microsoft.com/office/officeart/2005/8/layout/target3"/>
    <dgm:cxn modelId="{F196683F-56D8-4C78-A50A-F64669454AF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2837EF-04B3-4FF3-9175-560520EF9FC5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BE200657-9A3E-46E5-B935-F353C579AFB3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5F383A57-9056-4FEA-97BB-60C5B5239284}" type="parTrans" cxnId="{51513ABB-41DD-4DED-BB2F-2E554A9B0F25}">
      <dgm:prSet/>
      <dgm:spPr/>
      <dgm:t>
        <a:bodyPr/>
        <a:lstStyle/>
        <a:p>
          <a:endParaRPr lang="cs-CZ"/>
        </a:p>
      </dgm:t>
    </dgm:pt>
    <dgm:pt modelId="{BB5C9AF0-677C-4D7B-A068-2CCA85C524A5}" type="sibTrans" cxnId="{51513ABB-41DD-4DED-BB2F-2E554A9B0F25}">
      <dgm:prSet/>
      <dgm:spPr/>
      <dgm:t>
        <a:bodyPr/>
        <a:lstStyle/>
        <a:p>
          <a:endParaRPr lang="cs-CZ"/>
        </a:p>
      </dgm:t>
    </dgm:pt>
    <dgm:pt modelId="{E34C6358-309F-4FB1-8657-3AA204BE6014}">
      <dgm:prSet phldrT="[Text]"/>
      <dgm:spPr/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5BF3E202-FB8E-4F7A-84DE-6B17B20AFF36}" type="parTrans" cxnId="{121400EB-2BC7-434E-A6B7-2407C9BC4075}">
      <dgm:prSet/>
      <dgm:spPr/>
      <dgm:t>
        <a:bodyPr/>
        <a:lstStyle/>
        <a:p>
          <a:endParaRPr lang="cs-CZ"/>
        </a:p>
      </dgm:t>
    </dgm:pt>
    <dgm:pt modelId="{AA39DD35-FD16-4586-AD3F-0A5264C7B063}" type="sibTrans" cxnId="{121400EB-2BC7-434E-A6B7-2407C9BC4075}">
      <dgm:prSet/>
      <dgm:spPr/>
      <dgm:t>
        <a:bodyPr/>
        <a:lstStyle/>
        <a:p>
          <a:endParaRPr lang="cs-CZ"/>
        </a:p>
      </dgm:t>
    </dgm:pt>
    <dgm:pt modelId="{99CD6BC0-BE20-4744-90EB-B6EFBF4DA756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JARO</a:t>
          </a:r>
          <a:endParaRPr lang="cs-CZ" dirty="0"/>
        </a:p>
      </dgm:t>
    </dgm:pt>
    <dgm:pt modelId="{C052A7A0-B087-47E1-B35C-E2FE10FE1BC6}" type="parTrans" cxnId="{A1C8FF71-7163-4C35-9F1D-0A28D4281C43}">
      <dgm:prSet/>
      <dgm:spPr/>
      <dgm:t>
        <a:bodyPr/>
        <a:lstStyle/>
        <a:p>
          <a:endParaRPr lang="cs-CZ"/>
        </a:p>
      </dgm:t>
    </dgm:pt>
    <dgm:pt modelId="{123B00C6-436C-4433-B0BF-F6FBE824D573}" type="sibTrans" cxnId="{A1C8FF71-7163-4C35-9F1D-0A28D4281C43}">
      <dgm:prSet/>
      <dgm:spPr/>
      <dgm:t>
        <a:bodyPr/>
        <a:lstStyle/>
        <a:p>
          <a:endParaRPr lang="cs-CZ"/>
        </a:p>
      </dgm:t>
    </dgm:pt>
    <dgm:pt modelId="{3CA2A29D-18FD-48CF-80FD-B3A5D6042BCC}">
      <dgm:prSet/>
      <dgm:spPr>
        <a:solidFill>
          <a:srgbClr val="C00000"/>
        </a:solidFill>
      </dgm:spPr>
      <dgm:t>
        <a:bodyPr/>
        <a:lstStyle/>
        <a:p>
          <a:r>
            <a:rPr lang="cs-CZ" dirty="0" smtClean="0"/>
            <a:t>PODZIM</a:t>
          </a:r>
          <a:endParaRPr lang="cs-CZ" dirty="0"/>
        </a:p>
      </dgm:t>
    </dgm:pt>
    <dgm:pt modelId="{277F5A49-EA6E-4ACA-8E53-9875D792188E}" type="parTrans" cxnId="{42164C8B-BFC6-4440-A398-150D5CFB6025}">
      <dgm:prSet/>
      <dgm:spPr/>
      <dgm:t>
        <a:bodyPr/>
        <a:lstStyle/>
        <a:p>
          <a:endParaRPr lang="cs-CZ"/>
        </a:p>
      </dgm:t>
    </dgm:pt>
    <dgm:pt modelId="{63B02AB5-C012-4325-9C30-C47036195CA0}" type="sibTrans" cxnId="{42164C8B-BFC6-4440-A398-150D5CFB6025}">
      <dgm:prSet/>
      <dgm:spPr/>
      <dgm:t>
        <a:bodyPr/>
        <a:lstStyle/>
        <a:p>
          <a:endParaRPr lang="cs-CZ"/>
        </a:p>
      </dgm:t>
    </dgm:pt>
    <dgm:pt modelId="{49F82655-49B6-4E80-80BC-4DBD76312FA8}" type="pres">
      <dgm:prSet presAssocID="{C72837EF-04B3-4FF3-9175-560520EF9FC5}" presName="compositeShape" presStyleCnt="0">
        <dgm:presLayoutVars>
          <dgm:chMax val="7"/>
          <dgm:dir/>
          <dgm:resizeHandles val="exact"/>
        </dgm:presLayoutVars>
      </dgm:prSet>
      <dgm:spPr/>
    </dgm:pt>
    <dgm:pt modelId="{03FEEB37-EA98-4575-801B-FD7C59C0763A}" type="pres">
      <dgm:prSet presAssocID="{C72837EF-04B3-4FF3-9175-560520EF9FC5}" presName="wedge1" presStyleLbl="node1" presStyleIdx="0" presStyleCnt="4"/>
      <dgm:spPr/>
    </dgm:pt>
    <dgm:pt modelId="{3DE03684-019C-4F20-8724-F88A184E514B}" type="pres">
      <dgm:prSet presAssocID="{C72837EF-04B3-4FF3-9175-560520EF9FC5}" presName="dummy1a" presStyleCnt="0"/>
      <dgm:spPr/>
    </dgm:pt>
    <dgm:pt modelId="{FB859D44-4368-4946-92A2-66698BD2D50F}" type="pres">
      <dgm:prSet presAssocID="{C72837EF-04B3-4FF3-9175-560520EF9FC5}" presName="dummy1b" presStyleCnt="0"/>
      <dgm:spPr/>
    </dgm:pt>
    <dgm:pt modelId="{029507E2-66B9-4C94-ABEB-7BF8435ED665}" type="pres">
      <dgm:prSet presAssocID="{C72837EF-04B3-4FF3-9175-560520EF9FC5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24969B0-73D3-4A1C-88B7-1DC7EA76D685}" type="pres">
      <dgm:prSet presAssocID="{C72837EF-04B3-4FF3-9175-560520EF9FC5}" presName="wedge2" presStyleLbl="node1" presStyleIdx="1" presStyleCnt="4"/>
      <dgm:spPr/>
    </dgm:pt>
    <dgm:pt modelId="{BF30ACA5-124B-48BC-BE26-F0B4E0B423F4}" type="pres">
      <dgm:prSet presAssocID="{C72837EF-04B3-4FF3-9175-560520EF9FC5}" presName="dummy2a" presStyleCnt="0"/>
      <dgm:spPr/>
    </dgm:pt>
    <dgm:pt modelId="{CA127F0C-DFFC-44F9-963C-FBA0B440472E}" type="pres">
      <dgm:prSet presAssocID="{C72837EF-04B3-4FF3-9175-560520EF9FC5}" presName="dummy2b" presStyleCnt="0"/>
      <dgm:spPr/>
    </dgm:pt>
    <dgm:pt modelId="{CBA8B96C-DAE4-4175-B86D-F989324E86BE}" type="pres">
      <dgm:prSet presAssocID="{C72837EF-04B3-4FF3-9175-560520EF9FC5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84221FD-585B-4631-B2BE-5FC9727700EF}" type="pres">
      <dgm:prSet presAssocID="{C72837EF-04B3-4FF3-9175-560520EF9FC5}" presName="wedge3" presStyleLbl="node1" presStyleIdx="2" presStyleCnt="4"/>
      <dgm:spPr/>
    </dgm:pt>
    <dgm:pt modelId="{93C545CB-A2BF-469F-9520-B0B96360DC3C}" type="pres">
      <dgm:prSet presAssocID="{C72837EF-04B3-4FF3-9175-560520EF9FC5}" presName="dummy3a" presStyleCnt="0"/>
      <dgm:spPr/>
    </dgm:pt>
    <dgm:pt modelId="{09B3D80C-E7BF-4C15-AF4B-3E1874DE257B}" type="pres">
      <dgm:prSet presAssocID="{C72837EF-04B3-4FF3-9175-560520EF9FC5}" presName="dummy3b" presStyleCnt="0"/>
      <dgm:spPr/>
    </dgm:pt>
    <dgm:pt modelId="{C02C2299-2BE6-4DD8-8C62-6DC402602A7B}" type="pres">
      <dgm:prSet presAssocID="{C72837EF-04B3-4FF3-9175-560520EF9FC5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D6B11F3-5A17-4494-8407-F008655DD829}" type="pres">
      <dgm:prSet presAssocID="{C72837EF-04B3-4FF3-9175-560520EF9FC5}" presName="wedge4" presStyleLbl="node1" presStyleIdx="3" presStyleCnt="4"/>
      <dgm:spPr/>
    </dgm:pt>
    <dgm:pt modelId="{45132AED-F12C-4EF8-B9A4-C809A9BCA802}" type="pres">
      <dgm:prSet presAssocID="{C72837EF-04B3-4FF3-9175-560520EF9FC5}" presName="dummy4a" presStyleCnt="0"/>
      <dgm:spPr/>
    </dgm:pt>
    <dgm:pt modelId="{3DC99F83-E5BD-4D36-9D8B-3785DD74FADF}" type="pres">
      <dgm:prSet presAssocID="{C72837EF-04B3-4FF3-9175-560520EF9FC5}" presName="dummy4b" presStyleCnt="0"/>
      <dgm:spPr/>
    </dgm:pt>
    <dgm:pt modelId="{BD1DBAE9-57D4-4A40-BDF6-D40EA2252FFA}" type="pres">
      <dgm:prSet presAssocID="{C72837EF-04B3-4FF3-9175-560520EF9FC5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738AA7EB-889D-4483-A7F3-0B3AD0FED9B5}" type="pres">
      <dgm:prSet presAssocID="{BB5C9AF0-677C-4D7B-A068-2CCA85C524A5}" presName="arrowWedge1" presStyleLbl="fgSibTrans2D1" presStyleIdx="0" presStyleCnt="4"/>
      <dgm:spPr/>
    </dgm:pt>
    <dgm:pt modelId="{1CE3FF1F-043F-461C-8FB4-799FCACB83F2}" type="pres">
      <dgm:prSet presAssocID="{63B02AB5-C012-4325-9C30-C47036195CA0}" presName="arrowWedge2" presStyleLbl="fgSibTrans2D1" presStyleIdx="1" presStyleCnt="4"/>
      <dgm:spPr/>
    </dgm:pt>
    <dgm:pt modelId="{24FF5862-679D-432C-BEE8-B5375F482D85}" type="pres">
      <dgm:prSet presAssocID="{AA39DD35-FD16-4586-AD3F-0A5264C7B063}" presName="arrowWedge3" presStyleLbl="fgSibTrans2D1" presStyleIdx="2" presStyleCnt="4"/>
      <dgm:spPr/>
    </dgm:pt>
    <dgm:pt modelId="{E6CE08AE-AC16-47C0-BC72-F54F8F318909}" type="pres">
      <dgm:prSet presAssocID="{123B00C6-436C-4433-B0BF-F6FBE824D573}" presName="arrowWedge4" presStyleLbl="fgSibTrans2D1" presStyleIdx="3" presStyleCnt="4"/>
      <dgm:spPr/>
    </dgm:pt>
  </dgm:ptLst>
  <dgm:cxnLst>
    <dgm:cxn modelId="{15954BEE-0DD1-4387-8E24-287E081DEF01}" type="presOf" srcId="{99CD6BC0-BE20-4744-90EB-B6EFBF4DA756}" destId="{AD6B11F3-5A17-4494-8407-F008655DD829}" srcOrd="0" destOrd="0" presId="urn:microsoft.com/office/officeart/2005/8/layout/cycle8"/>
    <dgm:cxn modelId="{51513ABB-41DD-4DED-BB2F-2E554A9B0F25}" srcId="{C72837EF-04B3-4FF3-9175-560520EF9FC5}" destId="{BE200657-9A3E-46E5-B935-F353C579AFB3}" srcOrd="0" destOrd="0" parTransId="{5F383A57-9056-4FEA-97BB-60C5B5239284}" sibTransId="{BB5C9AF0-677C-4D7B-A068-2CCA85C524A5}"/>
    <dgm:cxn modelId="{BA11E42C-16FA-4F19-867D-CFCF85156AA8}" type="presOf" srcId="{E34C6358-309F-4FB1-8657-3AA204BE6014}" destId="{C02C2299-2BE6-4DD8-8C62-6DC402602A7B}" srcOrd="1" destOrd="0" presId="urn:microsoft.com/office/officeart/2005/8/layout/cycle8"/>
    <dgm:cxn modelId="{A1C8FF71-7163-4C35-9F1D-0A28D4281C43}" srcId="{C72837EF-04B3-4FF3-9175-560520EF9FC5}" destId="{99CD6BC0-BE20-4744-90EB-B6EFBF4DA756}" srcOrd="3" destOrd="0" parTransId="{C052A7A0-B087-47E1-B35C-E2FE10FE1BC6}" sibTransId="{123B00C6-436C-4433-B0BF-F6FBE824D573}"/>
    <dgm:cxn modelId="{11C4DA6D-FEC0-4457-8B9E-6B72ABA304CA}" type="presOf" srcId="{BE200657-9A3E-46E5-B935-F353C579AFB3}" destId="{03FEEB37-EA98-4575-801B-FD7C59C0763A}" srcOrd="0" destOrd="0" presId="urn:microsoft.com/office/officeart/2005/8/layout/cycle8"/>
    <dgm:cxn modelId="{42164C8B-BFC6-4440-A398-150D5CFB6025}" srcId="{C72837EF-04B3-4FF3-9175-560520EF9FC5}" destId="{3CA2A29D-18FD-48CF-80FD-B3A5D6042BCC}" srcOrd="1" destOrd="0" parTransId="{277F5A49-EA6E-4ACA-8E53-9875D792188E}" sibTransId="{63B02AB5-C012-4325-9C30-C47036195CA0}"/>
    <dgm:cxn modelId="{4D57200A-9997-4CC7-B28F-0B4569727373}" type="presOf" srcId="{E34C6358-309F-4FB1-8657-3AA204BE6014}" destId="{F84221FD-585B-4631-B2BE-5FC9727700EF}" srcOrd="0" destOrd="0" presId="urn:microsoft.com/office/officeart/2005/8/layout/cycle8"/>
    <dgm:cxn modelId="{853BFD48-213B-4727-BEE7-008C251D63C1}" type="presOf" srcId="{3CA2A29D-18FD-48CF-80FD-B3A5D6042BCC}" destId="{724969B0-73D3-4A1C-88B7-1DC7EA76D685}" srcOrd="0" destOrd="0" presId="urn:microsoft.com/office/officeart/2005/8/layout/cycle8"/>
    <dgm:cxn modelId="{C03CB309-B143-49B9-8523-791C2CF9E641}" type="presOf" srcId="{3CA2A29D-18FD-48CF-80FD-B3A5D6042BCC}" destId="{CBA8B96C-DAE4-4175-B86D-F989324E86BE}" srcOrd="1" destOrd="0" presId="urn:microsoft.com/office/officeart/2005/8/layout/cycle8"/>
    <dgm:cxn modelId="{3D5A3A97-8A85-4855-8DE5-F9F9E076F769}" type="presOf" srcId="{99CD6BC0-BE20-4744-90EB-B6EFBF4DA756}" destId="{BD1DBAE9-57D4-4A40-BDF6-D40EA2252FFA}" srcOrd="1" destOrd="0" presId="urn:microsoft.com/office/officeart/2005/8/layout/cycle8"/>
    <dgm:cxn modelId="{B01A7B29-5F13-40CE-8F7E-A240C3830FF1}" type="presOf" srcId="{BE200657-9A3E-46E5-B935-F353C579AFB3}" destId="{029507E2-66B9-4C94-ABEB-7BF8435ED665}" srcOrd="1" destOrd="0" presId="urn:microsoft.com/office/officeart/2005/8/layout/cycle8"/>
    <dgm:cxn modelId="{5FCB4BE1-6E4C-492F-9BFB-244777B730CA}" type="presOf" srcId="{C72837EF-04B3-4FF3-9175-560520EF9FC5}" destId="{49F82655-49B6-4E80-80BC-4DBD76312FA8}" srcOrd="0" destOrd="0" presId="urn:microsoft.com/office/officeart/2005/8/layout/cycle8"/>
    <dgm:cxn modelId="{121400EB-2BC7-434E-A6B7-2407C9BC4075}" srcId="{C72837EF-04B3-4FF3-9175-560520EF9FC5}" destId="{E34C6358-309F-4FB1-8657-3AA204BE6014}" srcOrd="2" destOrd="0" parTransId="{5BF3E202-FB8E-4F7A-84DE-6B17B20AFF36}" sibTransId="{AA39DD35-FD16-4586-AD3F-0A5264C7B063}"/>
    <dgm:cxn modelId="{B00C5A49-9CB8-45D4-A07E-48CA24636054}" type="presParOf" srcId="{49F82655-49B6-4E80-80BC-4DBD76312FA8}" destId="{03FEEB37-EA98-4575-801B-FD7C59C0763A}" srcOrd="0" destOrd="0" presId="urn:microsoft.com/office/officeart/2005/8/layout/cycle8"/>
    <dgm:cxn modelId="{140E0EB6-9A0B-4E91-9EF2-DEB35D72DB33}" type="presParOf" srcId="{49F82655-49B6-4E80-80BC-4DBD76312FA8}" destId="{3DE03684-019C-4F20-8724-F88A184E514B}" srcOrd="1" destOrd="0" presId="urn:microsoft.com/office/officeart/2005/8/layout/cycle8"/>
    <dgm:cxn modelId="{BC4F5A59-16CA-4454-8079-107D24FD9F98}" type="presParOf" srcId="{49F82655-49B6-4E80-80BC-4DBD76312FA8}" destId="{FB859D44-4368-4946-92A2-66698BD2D50F}" srcOrd="2" destOrd="0" presId="urn:microsoft.com/office/officeart/2005/8/layout/cycle8"/>
    <dgm:cxn modelId="{9D51DEB0-FF62-4697-953E-8ED003948CF1}" type="presParOf" srcId="{49F82655-49B6-4E80-80BC-4DBD76312FA8}" destId="{029507E2-66B9-4C94-ABEB-7BF8435ED665}" srcOrd="3" destOrd="0" presId="urn:microsoft.com/office/officeart/2005/8/layout/cycle8"/>
    <dgm:cxn modelId="{60D1227B-8982-4596-83FB-2B5DA3F01884}" type="presParOf" srcId="{49F82655-49B6-4E80-80BC-4DBD76312FA8}" destId="{724969B0-73D3-4A1C-88B7-1DC7EA76D685}" srcOrd="4" destOrd="0" presId="urn:microsoft.com/office/officeart/2005/8/layout/cycle8"/>
    <dgm:cxn modelId="{0761F715-8B92-40A5-A08D-93F056F69421}" type="presParOf" srcId="{49F82655-49B6-4E80-80BC-4DBD76312FA8}" destId="{BF30ACA5-124B-48BC-BE26-F0B4E0B423F4}" srcOrd="5" destOrd="0" presId="urn:microsoft.com/office/officeart/2005/8/layout/cycle8"/>
    <dgm:cxn modelId="{AFB3CF85-7830-4BF5-A9C7-D13CE5E48D43}" type="presParOf" srcId="{49F82655-49B6-4E80-80BC-4DBD76312FA8}" destId="{CA127F0C-DFFC-44F9-963C-FBA0B440472E}" srcOrd="6" destOrd="0" presId="urn:microsoft.com/office/officeart/2005/8/layout/cycle8"/>
    <dgm:cxn modelId="{5210AF21-DABD-474E-A9D4-9DAEB0DF6E34}" type="presParOf" srcId="{49F82655-49B6-4E80-80BC-4DBD76312FA8}" destId="{CBA8B96C-DAE4-4175-B86D-F989324E86BE}" srcOrd="7" destOrd="0" presId="urn:microsoft.com/office/officeart/2005/8/layout/cycle8"/>
    <dgm:cxn modelId="{E90385D5-2B46-4AE8-93EB-46DEB10FC02D}" type="presParOf" srcId="{49F82655-49B6-4E80-80BC-4DBD76312FA8}" destId="{F84221FD-585B-4631-B2BE-5FC9727700EF}" srcOrd="8" destOrd="0" presId="urn:microsoft.com/office/officeart/2005/8/layout/cycle8"/>
    <dgm:cxn modelId="{41F07E31-96A4-4964-9A84-A93885A521D8}" type="presParOf" srcId="{49F82655-49B6-4E80-80BC-4DBD76312FA8}" destId="{93C545CB-A2BF-469F-9520-B0B96360DC3C}" srcOrd="9" destOrd="0" presId="urn:microsoft.com/office/officeart/2005/8/layout/cycle8"/>
    <dgm:cxn modelId="{122EF3FE-1954-47FA-B154-5BB1735101F3}" type="presParOf" srcId="{49F82655-49B6-4E80-80BC-4DBD76312FA8}" destId="{09B3D80C-E7BF-4C15-AF4B-3E1874DE257B}" srcOrd="10" destOrd="0" presId="urn:microsoft.com/office/officeart/2005/8/layout/cycle8"/>
    <dgm:cxn modelId="{0AA7F56E-8341-436F-BA9A-9688EABA0A79}" type="presParOf" srcId="{49F82655-49B6-4E80-80BC-4DBD76312FA8}" destId="{C02C2299-2BE6-4DD8-8C62-6DC402602A7B}" srcOrd="11" destOrd="0" presId="urn:microsoft.com/office/officeart/2005/8/layout/cycle8"/>
    <dgm:cxn modelId="{86E633BD-04C0-4740-BC86-285A2642F8AD}" type="presParOf" srcId="{49F82655-49B6-4E80-80BC-4DBD76312FA8}" destId="{AD6B11F3-5A17-4494-8407-F008655DD829}" srcOrd="12" destOrd="0" presId="urn:microsoft.com/office/officeart/2005/8/layout/cycle8"/>
    <dgm:cxn modelId="{DDBCE8C7-888C-4358-A6C0-C490E44CC1E1}" type="presParOf" srcId="{49F82655-49B6-4E80-80BC-4DBD76312FA8}" destId="{45132AED-F12C-4EF8-B9A4-C809A9BCA802}" srcOrd="13" destOrd="0" presId="urn:microsoft.com/office/officeart/2005/8/layout/cycle8"/>
    <dgm:cxn modelId="{7095A7B1-5D83-496E-96E5-A0D2651A0431}" type="presParOf" srcId="{49F82655-49B6-4E80-80BC-4DBD76312FA8}" destId="{3DC99F83-E5BD-4D36-9D8B-3785DD74FADF}" srcOrd="14" destOrd="0" presId="urn:microsoft.com/office/officeart/2005/8/layout/cycle8"/>
    <dgm:cxn modelId="{F29B19B0-F831-4C09-9C74-96A52D5A2CFA}" type="presParOf" srcId="{49F82655-49B6-4E80-80BC-4DBD76312FA8}" destId="{BD1DBAE9-57D4-4A40-BDF6-D40EA2252FFA}" srcOrd="15" destOrd="0" presId="urn:microsoft.com/office/officeart/2005/8/layout/cycle8"/>
    <dgm:cxn modelId="{57E32EE9-9C2F-4AAE-8833-6830555F178C}" type="presParOf" srcId="{49F82655-49B6-4E80-80BC-4DBD76312FA8}" destId="{738AA7EB-889D-4483-A7F3-0B3AD0FED9B5}" srcOrd="16" destOrd="0" presId="urn:microsoft.com/office/officeart/2005/8/layout/cycle8"/>
    <dgm:cxn modelId="{C39631C3-FDBB-41CC-94B3-11AE351495CD}" type="presParOf" srcId="{49F82655-49B6-4E80-80BC-4DBD76312FA8}" destId="{1CE3FF1F-043F-461C-8FB4-799FCACB83F2}" srcOrd="17" destOrd="0" presId="urn:microsoft.com/office/officeart/2005/8/layout/cycle8"/>
    <dgm:cxn modelId="{9E856549-A093-44FB-B9A3-FD698720F592}" type="presParOf" srcId="{49F82655-49B6-4E80-80BC-4DBD76312FA8}" destId="{24FF5862-679D-432C-BEE8-B5375F482D85}" srcOrd="18" destOrd="0" presId="urn:microsoft.com/office/officeart/2005/8/layout/cycle8"/>
    <dgm:cxn modelId="{BB1EF800-CF01-4204-9233-AE5568B241B6}" type="presParOf" srcId="{49F82655-49B6-4E80-80BC-4DBD76312FA8}" destId="{E6CE08AE-AC16-47C0-BC72-F54F8F318909}" srcOrd="19" destOrd="0" presId="urn:microsoft.com/office/officeart/2005/8/layout/cycle8"/>
  </dgm:cxnLst>
  <dgm:bg>
    <a:solidFill>
      <a:schemeClr val="accent6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VY_52_INOVACE_22_Měsíce v roce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pro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Měsíce v roce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FEEB37-EA98-4575-801B-FD7C59C0763A}">
      <dsp:nvSpPr>
        <dsp:cNvPr id="0" name=""/>
        <dsp:cNvSpPr/>
      </dsp:nvSpPr>
      <dsp:spPr>
        <a:xfrm>
          <a:off x="2259711" y="280260"/>
          <a:ext cx="3801808" cy="3801808"/>
        </a:xfrm>
        <a:prstGeom prst="pie">
          <a:avLst>
            <a:gd name="adj1" fmla="val 16200000"/>
            <a:gd name="adj2" fmla="val 0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LÉTO</a:t>
          </a:r>
          <a:endParaRPr lang="cs-CZ" sz="3100" kern="1200" dirty="0"/>
        </a:p>
      </dsp:txBody>
      <dsp:txXfrm>
        <a:off x="4277838" y="1068231"/>
        <a:ext cx="1403048" cy="1040971"/>
      </dsp:txXfrm>
    </dsp:sp>
    <dsp:sp modelId="{724969B0-73D3-4A1C-88B7-1DC7EA76D685}">
      <dsp:nvSpPr>
        <dsp:cNvPr id="0" name=""/>
        <dsp:cNvSpPr/>
      </dsp:nvSpPr>
      <dsp:spPr>
        <a:xfrm>
          <a:off x="2259711" y="407893"/>
          <a:ext cx="3801808" cy="3801808"/>
        </a:xfrm>
        <a:prstGeom prst="pie">
          <a:avLst>
            <a:gd name="adj1" fmla="val 0"/>
            <a:gd name="adj2" fmla="val 540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PODZIM</a:t>
          </a:r>
          <a:endParaRPr lang="cs-CZ" sz="3100" kern="1200" dirty="0"/>
        </a:p>
      </dsp:txBody>
      <dsp:txXfrm>
        <a:off x="4277838" y="2380760"/>
        <a:ext cx="1403048" cy="1040971"/>
      </dsp:txXfrm>
    </dsp:sp>
    <dsp:sp modelId="{F84221FD-585B-4631-B2BE-5FC9727700EF}">
      <dsp:nvSpPr>
        <dsp:cNvPr id="0" name=""/>
        <dsp:cNvSpPr/>
      </dsp:nvSpPr>
      <dsp:spPr>
        <a:xfrm>
          <a:off x="2132079" y="407893"/>
          <a:ext cx="3801808" cy="3801808"/>
        </a:xfrm>
        <a:prstGeom prst="pie">
          <a:avLst>
            <a:gd name="adj1" fmla="val 5400000"/>
            <a:gd name="adj2" fmla="val 10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ZIMA</a:t>
          </a:r>
          <a:endParaRPr lang="cs-CZ" sz="3100" kern="1200" dirty="0"/>
        </a:p>
      </dsp:txBody>
      <dsp:txXfrm>
        <a:off x="2512712" y="2380760"/>
        <a:ext cx="1403048" cy="1040971"/>
      </dsp:txXfrm>
    </dsp:sp>
    <dsp:sp modelId="{AD6B11F3-5A17-4494-8407-F008655DD829}">
      <dsp:nvSpPr>
        <dsp:cNvPr id="0" name=""/>
        <dsp:cNvSpPr/>
      </dsp:nvSpPr>
      <dsp:spPr>
        <a:xfrm>
          <a:off x="2132079" y="280260"/>
          <a:ext cx="3801808" cy="3801808"/>
        </a:xfrm>
        <a:prstGeom prst="pie">
          <a:avLst>
            <a:gd name="adj1" fmla="val 10800000"/>
            <a:gd name="adj2" fmla="val 16200000"/>
          </a:avLst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JARO</a:t>
          </a:r>
          <a:endParaRPr lang="cs-CZ" sz="3100" kern="1200" dirty="0"/>
        </a:p>
      </dsp:txBody>
      <dsp:txXfrm>
        <a:off x="2512712" y="1068231"/>
        <a:ext cx="1403048" cy="1040971"/>
      </dsp:txXfrm>
    </dsp:sp>
    <dsp:sp modelId="{738AA7EB-889D-4483-A7F3-0B3AD0FED9B5}">
      <dsp:nvSpPr>
        <dsp:cNvPr id="0" name=""/>
        <dsp:cNvSpPr/>
      </dsp:nvSpPr>
      <dsp:spPr>
        <a:xfrm>
          <a:off x="2024361" y="44910"/>
          <a:ext cx="4272509" cy="4272509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3FF1F-043F-461C-8FB4-799FCACB83F2}">
      <dsp:nvSpPr>
        <dsp:cNvPr id="0" name=""/>
        <dsp:cNvSpPr/>
      </dsp:nvSpPr>
      <dsp:spPr>
        <a:xfrm>
          <a:off x="2024361" y="172543"/>
          <a:ext cx="4272509" cy="4272509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FF5862-679D-432C-BEE8-B5375F482D85}">
      <dsp:nvSpPr>
        <dsp:cNvPr id="0" name=""/>
        <dsp:cNvSpPr/>
      </dsp:nvSpPr>
      <dsp:spPr>
        <a:xfrm>
          <a:off x="1896729" y="172543"/>
          <a:ext cx="4272509" cy="4272509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CE08AE-AC16-47C0-BC72-F54F8F318909}">
      <dsp:nvSpPr>
        <dsp:cNvPr id="0" name=""/>
        <dsp:cNvSpPr/>
      </dsp:nvSpPr>
      <dsp:spPr>
        <a:xfrm>
          <a:off x="1896729" y="44910"/>
          <a:ext cx="4272509" cy="4272509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49F6-A3F8-49B7-8778-36E386C0B94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60FB4-5AD1-46BA-83FD-01D13552F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617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49F6-A3F8-49B7-8778-36E386C0B94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60FB4-5AD1-46BA-83FD-01D13552F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287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49F6-A3F8-49B7-8778-36E386C0B94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60FB4-5AD1-46BA-83FD-01D13552F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457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49F6-A3F8-49B7-8778-36E386C0B94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60FB4-5AD1-46BA-83FD-01D13552F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204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49F6-A3F8-49B7-8778-36E386C0B94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60FB4-5AD1-46BA-83FD-01D13552F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650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49F6-A3F8-49B7-8778-36E386C0B94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60FB4-5AD1-46BA-83FD-01D13552F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833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49F6-A3F8-49B7-8778-36E386C0B94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60FB4-5AD1-46BA-83FD-01D13552F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811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49F6-A3F8-49B7-8778-36E386C0B94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60FB4-5AD1-46BA-83FD-01D13552F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82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49F6-A3F8-49B7-8778-36E386C0B94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60FB4-5AD1-46BA-83FD-01D13552F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276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49F6-A3F8-49B7-8778-36E386C0B94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60FB4-5AD1-46BA-83FD-01D13552F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897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49F6-A3F8-49B7-8778-36E386C0B94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60FB4-5AD1-46BA-83FD-01D13552F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276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7649F6-A3F8-49B7-8778-36E386C0B94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260FB4-5AD1-46BA-83FD-01D13552F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42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396106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908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JE URČEN K VÝKLADU</a:t>
            </a:r>
          </a:p>
          <a:p>
            <a:r>
              <a:rPr lang="cs-CZ" dirty="0" smtClean="0"/>
              <a:t>INOVACE: PODPORUJE AKTIVITU ŽÁKŮ A ZAPOJUJE DO VÝUKY VŠECHNY DĚTI, KTERÉ VYUŽÍVAJÍ SVÝCH DOSAVADNÍCH ZNALOSTÍ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346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</p:spPr>
        <p:txBody>
          <a:bodyPr>
            <a:noAutofit/>
          </a:bodyPr>
          <a:lstStyle/>
          <a:p>
            <a:r>
              <a:rPr lang="cs-CZ" sz="8000" dirty="0" smtClean="0"/>
              <a:t>ROK – 12 MĚSÍCŮ</a:t>
            </a:r>
            <a:endParaRPr lang="cs-CZ" sz="8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355939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5506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1. MĚSÍC - LEDEN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ZIMNÍ MĚSÍC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31 DNÍ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Hronková\AppData\Local\Microsoft\Windows\Temporary Internet Files\Content.IE5\254AJZQ6\MP9004490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068960"/>
            <a:ext cx="3846488" cy="288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56792"/>
            <a:ext cx="1827212" cy="1824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ronková\AppData\Local\Microsoft\Windows\Temporary Internet Files\Content.IE5\WQHFUJ5W\MP9004490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573016"/>
            <a:ext cx="2913510" cy="2913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537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2. MĚSÍC - ÚNOR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ZIMNÍ MĚSÍC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28 NEBO 29 DNÍ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Hronková\AppData\Local\Microsoft\Windows\Temporary Internet Files\Content.IE5\N1GGBFLW\MC90043461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96952"/>
            <a:ext cx="7560840" cy="325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711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3.MĚSÍC - BŘEZEN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JARNÍ MĚSÍC 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31 DNÍ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Hronková\AppData\Local\Microsoft\Windows\Temporary Internet Files\Content.IE5\JMV30A3Q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74" y="2924944"/>
            <a:ext cx="3406850" cy="3416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ronková\AppData\Local\Microsoft\Windows\Temporary Internet Files\Content.IE5\GGD2473E\MC900088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3479552" cy="441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837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4. MĚSÍC - DUBEN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JARNÍ MĚSÍC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30 DNÍ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099" name="Picture 3" descr="C:\Users\Hronková\AppData\Local\Microsoft\Windows\Temporary Internet Files\Content.IE5\GGD2473E\MC90043462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01008"/>
            <a:ext cx="5140379" cy="272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ronková\AppData\Local\Microsoft\Windows\Temporary Internet Files\Content.IE5\E2BKC4LJ\MC9004108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188" y="2078038"/>
            <a:ext cx="3084512" cy="343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373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JARNÍ MĚSÍC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31 DNÍ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5123" name="Picture 3" descr="C:\Users\Hronková\AppData\Local\Microsoft\Windows\Temporary Internet Files\Content.IE5\254AJZQ6\MC900414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32856"/>
            <a:ext cx="2490614" cy="4124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5. MĚSÍC - KVĚTEN</a:t>
            </a:r>
            <a:endParaRPr lang="cs-CZ" dirty="0"/>
          </a:p>
        </p:txBody>
      </p:sp>
      <p:pic>
        <p:nvPicPr>
          <p:cNvPr id="5127" name="Picture 7" descr="C:\Users\Hronková\AppData\Local\Microsoft\Windows\Temporary Internet Files\Content.IE5\ZDGYQL3K\MP9003996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4795008" cy="3836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15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6. MĚSÍC - ČERVEN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LETNÍ MĚSÍC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30 DNÍ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Hronková\AppData\Local\Microsoft\Windows\Temporary Internet Files\Content.IE5\JMV30A3Q\MC90043462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45024"/>
            <a:ext cx="5632251" cy="2993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Hronková\AppData\Local\Microsoft\Windows\Temporary Internet Files\Content.IE5\GGD2473E\MP9004006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56792"/>
            <a:ext cx="2495550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97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7. MĚSÍC - ČERVENEC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LETNÍ MĚSÍC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31 DNÍ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PRÁZDNINY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171" name="Picture 3" descr="C:\Users\Hronková\AppData\Local\Microsoft\Windows\Temporary Internet Files\Content.IE5\CJZRJRYE\MP90043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72816"/>
            <a:ext cx="3005538" cy="4235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Hronková\AppData\Local\Microsoft\Windows\Temporary Internet Files\Content.IE5\WQHFUJ5W\MC9002308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9" y="3460600"/>
            <a:ext cx="2764184" cy="253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09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8. MĚSÍC - SRPEN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LETNÍ MĚSÍC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31 DNÍ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PRÁZDNINY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197" name="Picture 5" descr="C:\Users\Hronková\AppData\Local\Microsoft\Windows\Temporary Internet Files\Content.IE5\WQHFUJ5W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834" y="1628800"/>
            <a:ext cx="424414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Hronková\AppData\Local\Microsoft\Windows\Temporary Internet Files\Content.IE5\E2BKC4LJ\MC9001997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463" y="3830216"/>
            <a:ext cx="2023473" cy="262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77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9. MĚSÍC - ZÁŘÍ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PODZIMNÍ MĚSÍC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30 DNÍ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9218" name="Picture 2" descr="C:\Users\Hronková\AppData\Local\Microsoft\Windows\Temporary Internet Files\Content.IE5\CJZRJRYE\MP9004395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1946" y="1700807"/>
            <a:ext cx="3192939" cy="469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Hronková\AppData\Local\Microsoft\Windows\Temporary Internet Files\Content.IE5\WQHFUJ5W\MC9002811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017376"/>
            <a:ext cx="3312368" cy="3551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9577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10. MĚSÍC - ŘÍJEN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PODZIMNÍ MĚSÍC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31 DNÍ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44" name="Picture 4" descr="C:\Users\Hronková\AppData\Local\Microsoft\Windows\Temporary Internet Files\Content.IE5\WQHFUJ5W\MC900300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423" y="2759061"/>
            <a:ext cx="3717960" cy="359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Hronková\AppData\Local\Microsoft\Windows\Temporary Internet Files\Content.IE5\ZDGYQL3K\MC9003195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60166"/>
            <a:ext cx="1811338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Hronková\AppData\Local\Microsoft\Windows\Temporary Internet Files\Content.IE5\CJZRJRYE\MC9002957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469" y="3573016"/>
            <a:ext cx="2965450" cy="2773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078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11. MĚSÍC - LISTOPAD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PODZIMNÍ MĚSÍC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30 DNÍ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1266" name="Picture 2" descr="C:\Users\Hronková\AppData\Local\Microsoft\Windows\Temporary Internet Files\Content.IE5\E2BKC4LJ\MC900250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367" y="1575643"/>
            <a:ext cx="3884974" cy="324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Hronková\AppData\Local\Microsoft\Windows\Temporary Internet Files\Content.IE5\ZDGYQL3K\MC9002501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198581"/>
            <a:ext cx="1984375" cy="269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C:\Users\Hronková\AppData\Local\Microsoft\Windows\Temporary Internet Files\Content.IE5\ZDGYQL3K\MC9001956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367" y="3861048"/>
            <a:ext cx="1651000" cy="246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87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12. MĚSÍC - PROSINEC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ZIMNÍ MĚSÍC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31 DNÍ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2290" name="Picture 2" descr="C:\Users\Hronková\AppData\Local\Microsoft\Windows\Temporary Internet Files\Content.IE5\ZDGYQL3K\MC9003967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124744"/>
            <a:ext cx="5009537" cy="5238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Hronková\AppData\Local\Microsoft\Windows\Temporary Internet Files\Content.IE5\E2BKC4LJ\MP90041205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5008"/>
            <a:ext cx="3020270" cy="302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55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</a:t>
            </a:r>
            <a:r>
              <a:rPr lang="cs-CZ" dirty="0" smtClean="0"/>
              <a:t>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3454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204</Words>
  <Application>Microsoft Office PowerPoint</Application>
  <PresentationFormat>Předvádění na obrazovce (4:3)</PresentationFormat>
  <Paragraphs>60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ROK – 12 MĚSÍCŮ</vt:lpstr>
      <vt:lpstr>1. MĚSÍC - LEDEN</vt:lpstr>
      <vt:lpstr>2. MĚSÍC - ÚNOR</vt:lpstr>
      <vt:lpstr>3.MĚSÍC - BŘEZEN</vt:lpstr>
      <vt:lpstr>4. MĚSÍC - DUBEN</vt:lpstr>
      <vt:lpstr>5. MĚSÍC - KVĚTEN</vt:lpstr>
      <vt:lpstr>6. MĚSÍC - ČERVEN</vt:lpstr>
      <vt:lpstr>7. MĚSÍC - ČERVENEC</vt:lpstr>
      <vt:lpstr>8. MĚSÍC - SRPEN</vt:lpstr>
      <vt:lpstr>9. MĚSÍC - ZÁŘÍ</vt:lpstr>
      <vt:lpstr>10. MĚSÍC - ŘÍJEN</vt:lpstr>
      <vt:lpstr>11. MĚSÍC - LISTOPAD</vt:lpstr>
      <vt:lpstr>12. MĚSÍC - PROSINEC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MĚSÍCE V ROCE</dc:title>
  <dc:creator>Hronková</dc:creator>
  <cp:lastModifiedBy>Hronková</cp:lastModifiedBy>
  <cp:revision>6</cp:revision>
  <dcterms:created xsi:type="dcterms:W3CDTF">2012-09-24T15:48:20Z</dcterms:created>
  <dcterms:modified xsi:type="dcterms:W3CDTF">2012-09-24T16:48:28Z</dcterms:modified>
</cp:coreProperties>
</file>