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7" r:id="rId2"/>
    <p:sldId id="269" r:id="rId3"/>
    <p:sldId id="256" r:id="rId4"/>
    <p:sldId id="257" r:id="rId5"/>
    <p:sldId id="258" r:id="rId6"/>
    <p:sldId id="260" r:id="rId7"/>
    <p:sldId id="261" r:id="rId8"/>
    <p:sldId id="270" r:id="rId9"/>
    <p:sldId id="262" r:id="rId10"/>
    <p:sldId id="263" r:id="rId11"/>
    <p:sldId id="264" r:id="rId12"/>
    <p:sldId id="265" r:id="rId13"/>
    <p:sldId id="259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74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dirty="0" smtClean="0"/>
            <a:t>: Základní škola a mateřská škola  Domažlice , </a:t>
          </a:r>
          <a:r>
            <a:rPr lang="cs-CZ" dirty="0" err="1" smtClean="0"/>
            <a:t>Msgre</a:t>
          </a:r>
          <a:r>
            <a:rPr lang="cs-CZ" dirty="0" smtClean="0"/>
            <a:t> B. Staška 232, příspěvková organizace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</a:t>
          </a:r>
          <a:r>
            <a:rPr lang="cs-CZ" dirty="0" smtClean="0"/>
            <a:t>: Mgr. Hronková Pavlína 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Ovoce 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CZ.1.07/1.4.00/21.1437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DAEA276B-ECF9-46F6-A7D3-4693B2D32BC4}">
      <dgm:prSet/>
      <dgm:spPr/>
      <dgm:t>
        <a:bodyPr/>
        <a:lstStyle/>
        <a:p>
          <a:pPr algn="l"/>
          <a:r>
            <a:rPr lang="cs-CZ" dirty="0" smtClean="0"/>
            <a:t>Sada:  Prvouka pro 1. ročník</a:t>
          </a:r>
          <a:endParaRPr lang="cs-CZ" dirty="0"/>
        </a:p>
      </dgm:t>
    </dgm:pt>
    <dgm:pt modelId="{5CDD5C3F-CC99-485F-87DA-E7B8245CC121}" type="parTrans" cxnId="{3E9CE5CE-BE2A-4738-9975-063CAE07F465}">
      <dgm:prSet/>
      <dgm:spPr/>
      <dgm:t>
        <a:bodyPr/>
        <a:lstStyle/>
        <a:p>
          <a:endParaRPr lang="cs-CZ"/>
        </a:p>
      </dgm:t>
    </dgm:pt>
    <dgm:pt modelId="{CECB35EA-D988-4A7F-9A56-4637A6FB2BB0}" type="sibTrans" cxnId="{3E9CE5CE-BE2A-4738-9975-063CAE07F465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VY_52_INOVACE_24_Ovoce</a:t>
          </a:r>
          <a:endParaRPr lang="cs-CZ" dirty="0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6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6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6"/>
      <dgm:spPr/>
    </dgm:pt>
    <dgm:pt modelId="{851BB866-B6AE-4566-893F-4C635BA974FC}" type="pres">
      <dgm:prSet presAssocID="{FBBFC3EA-9D9D-4F3A-BEA6-9C2C0E46BF20}" presName="circle2" presStyleLbl="node1" presStyleIdx="1" presStyleCnt="6"/>
      <dgm:spPr/>
    </dgm:pt>
    <dgm:pt modelId="{643EA938-EDE0-4533-ACCC-D2BD6F3A527C}" type="pres">
      <dgm:prSet presAssocID="{FBBFC3EA-9D9D-4F3A-BEA6-9C2C0E46BF20}" presName="rect2" presStyleLbl="alignAcc1" presStyleIdx="1" presStyleCnt="6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6"/>
      <dgm:spPr/>
    </dgm:pt>
    <dgm:pt modelId="{902074E1-B931-4618-97F1-FADBE82E9C3C}" type="pres">
      <dgm:prSet presAssocID="{019433A1-1324-4DE1-9E6F-32B851095F74}" presName="circle3" presStyleLbl="node1" presStyleIdx="2" presStyleCnt="6"/>
      <dgm:spPr/>
    </dgm:pt>
    <dgm:pt modelId="{A3817367-F2BC-482F-8832-FA00B51DCCF3}" type="pres">
      <dgm:prSet presAssocID="{019433A1-1324-4DE1-9E6F-32B851095F74}" presName="rect3" presStyleLbl="alignAcc1" presStyleIdx="2" presStyleCnt="6"/>
      <dgm:spPr/>
      <dgm:t>
        <a:bodyPr/>
        <a:lstStyle/>
        <a:p>
          <a:endParaRPr lang="cs-CZ"/>
        </a:p>
      </dgm:t>
    </dgm:pt>
    <dgm:pt modelId="{626ABFF6-56C8-4386-B662-68EC364EED9D}" type="pres">
      <dgm:prSet presAssocID="{DAEA276B-ECF9-46F6-A7D3-4693B2D32BC4}" presName="vertSpace4" presStyleLbl="node1" presStyleIdx="2" presStyleCnt="6"/>
      <dgm:spPr/>
    </dgm:pt>
    <dgm:pt modelId="{6DB11F1C-D028-4800-9625-6611CA9DE6D4}" type="pres">
      <dgm:prSet presAssocID="{DAEA276B-ECF9-46F6-A7D3-4693B2D32BC4}" presName="circle4" presStyleLbl="node1" presStyleIdx="3" presStyleCnt="6"/>
      <dgm:spPr/>
    </dgm:pt>
    <dgm:pt modelId="{CDED6FE3-AD8F-4ACC-B6B8-710EDDD97598}" type="pres">
      <dgm:prSet presAssocID="{DAEA276B-ECF9-46F6-A7D3-4693B2D32BC4}" presName="rect4" presStyleLbl="alignAcc1" presStyleIdx="3" presStyleCnt="6"/>
      <dgm:spPr/>
      <dgm:t>
        <a:bodyPr/>
        <a:lstStyle/>
        <a:p>
          <a:endParaRPr lang="cs-CZ"/>
        </a:p>
      </dgm:t>
    </dgm:pt>
    <dgm:pt modelId="{397AC6D7-84A6-4150-958F-83C92D9ACF38}" type="pres">
      <dgm:prSet presAssocID="{C73C7642-F245-4585-8F88-243F9FAEF6CA}" presName="vertSpace5" presStyleLbl="node1" presStyleIdx="3" presStyleCnt="6"/>
      <dgm:spPr/>
    </dgm:pt>
    <dgm:pt modelId="{D7419528-33A6-416D-9E64-B3F7915C5149}" type="pres">
      <dgm:prSet presAssocID="{C73C7642-F245-4585-8F88-243F9FAEF6CA}" presName="circle5" presStyleLbl="node1" presStyleIdx="4" presStyleCnt="6"/>
      <dgm:spPr/>
    </dgm:pt>
    <dgm:pt modelId="{97289DF2-90F4-4EC2-A9FC-633B00BAB610}" type="pres">
      <dgm:prSet presAssocID="{C73C7642-F245-4585-8F88-243F9FAEF6CA}" presName="rect5" presStyleLbl="alignAcc1" presStyleIdx="4" presStyleCnt="6"/>
      <dgm:spPr/>
      <dgm:t>
        <a:bodyPr/>
        <a:lstStyle/>
        <a:p>
          <a:endParaRPr lang="cs-CZ"/>
        </a:p>
      </dgm:t>
    </dgm:pt>
    <dgm:pt modelId="{234EBA9D-95B4-4C20-A84E-6F65F1085DC6}" type="pres">
      <dgm:prSet presAssocID="{EBC41103-E2E5-4D48-9B4B-425520D3D098}" presName="vertSpace6" presStyleLbl="node1" presStyleIdx="4" presStyleCnt="6"/>
      <dgm:spPr/>
    </dgm:pt>
    <dgm:pt modelId="{12255512-213F-41DF-90A6-8B4CD74A2B52}" type="pres">
      <dgm:prSet presAssocID="{EBC41103-E2E5-4D48-9B4B-425520D3D098}" presName="circle6" presStyleLbl="node1" presStyleIdx="5" presStyleCnt="6"/>
      <dgm:spPr/>
    </dgm:pt>
    <dgm:pt modelId="{50C2F88D-8688-44C2-A854-691F34009D3B}" type="pres">
      <dgm:prSet presAssocID="{EBC41103-E2E5-4D48-9B4B-425520D3D098}" presName="rect6" presStyleLbl="alignAcc1" presStyleIdx="5" presStyleCnt="6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69A1436-182C-465B-AD7F-FE48E0C090C1}" type="pres">
      <dgm:prSet presAssocID="{DAEA276B-ECF9-46F6-A7D3-4693B2D32BC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A41A67C-3D3F-4AE9-9E0F-5D7F7BB2E741}" type="pres">
      <dgm:prSet presAssocID="{C73C7642-F245-4585-8F88-243F9FAEF6CA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969C235-9271-4D34-B740-D627A121CAD0}" type="pres">
      <dgm:prSet presAssocID="{EBC41103-E2E5-4D48-9B4B-425520D3D098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F58A90F-B8DF-4048-BA7A-3562442EC48C}" type="presOf" srcId="{EBC41103-E2E5-4D48-9B4B-425520D3D098}" destId="{50C2F88D-8688-44C2-A854-691F34009D3B}" srcOrd="0" destOrd="0" presId="urn:microsoft.com/office/officeart/2005/8/layout/target3"/>
    <dgm:cxn modelId="{24E1D9BF-EE6A-4F19-A263-A1B2FD9DC100}" type="presOf" srcId="{C73C7642-F245-4585-8F88-243F9FAEF6CA}" destId="{97289DF2-90F4-4EC2-A9FC-633B00BAB610}" srcOrd="0" destOrd="0" presId="urn:microsoft.com/office/officeart/2005/8/layout/target3"/>
    <dgm:cxn modelId="{EE366364-BF8E-45BA-BABE-9A9E5EFA660F}" type="presOf" srcId="{DAEA276B-ECF9-46F6-A7D3-4693B2D32BC4}" destId="{F69A1436-182C-465B-AD7F-FE48E0C090C1}" srcOrd="1" destOrd="0" presId="urn:microsoft.com/office/officeart/2005/8/layout/target3"/>
    <dgm:cxn modelId="{94BBCFD2-3934-4DCF-A61E-08D79EC60F59}" type="presOf" srcId="{FBBFC3EA-9D9D-4F3A-BEA6-9C2C0E46BF20}" destId="{832BF48F-0145-4429-9E02-8FCA946CCE9E}" srcOrd="1" destOrd="0" presId="urn:microsoft.com/office/officeart/2005/8/layout/target3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8E7CD546-A806-40A5-9B26-C4D7912D074B}" type="presOf" srcId="{019433A1-1324-4DE1-9E6F-32B851095F74}" destId="{E7297F21-D4FD-4A41-AE58-814D01A6B5E7}" srcOrd="1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052224D1-59AD-48A7-A270-B74FA1A7BDF5}" type="presOf" srcId="{39F8B381-5807-488E-AC22-73DD4140ED4A}" destId="{71045F8C-00FA-488E-A7BD-E2E6753D979D}" srcOrd="0" destOrd="0" presId="urn:microsoft.com/office/officeart/2005/8/layout/target3"/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696A6922-76C9-4A31-B415-30BB369E022F}" type="presOf" srcId="{445C7998-7549-48B0-BD68-D4F0167F02E5}" destId="{4D19AB04-24FA-40C2-B203-52AE3D15E171}" srcOrd="1" destOrd="0" presId="urn:microsoft.com/office/officeart/2005/8/layout/target3"/>
    <dgm:cxn modelId="{08F77ABC-6011-44CD-BAA3-73AB52321BDB}" type="presOf" srcId="{019433A1-1324-4DE1-9E6F-32B851095F74}" destId="{A3817367-F2BC-482F-8832-FA00B51DCCF3}" srcOrd="0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06958D44-7D6F-4220-B719-BE8650B90414}" type="presOf" srcId="{EBC41103-E2E5-4D48-9B4B-425520D3D098}" destId="{F969C235-9271-4D34-B740-D627A121CAD0}" srcOrd="1" destOrd="0" presId="urn:microsoft.com/office/officeart/2005/8/layout/target3"/>
    <dgm:cxn modelId="{7511AC5B-B932-460D-BC01-659FE505317F}" type="presOf" srcId="{FBBFC3EA-9D9D-4F3A-BEA6-9C2C0E46BF20}" destId="{643EA938-EDE0-4533-ACCC-D2BD6F3A527C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3E9CE5CE-BE2A-4738-9975-063CAE07F465}" srcId="{39F8B381-5807-488E-AC22-73DD4140ED4A}" destId="{DAEA276B-ECF9-46F6-A7D3-4693B2D32BC4}" srcOrd="3" destOrd="0" parTransId="{5CDD5C3F-CC99-485F-87DA-E7B8245CC121}" sibTransId="{CECB35EA-D988-4A7F-9A56-4637A6FB2BB0}"/>
    <dgm:cxn modelId="{B3D85D9D-5C01-43C6-9D96-0BA6F1CDB417}" type="presOf" srcId="{445C7998-7549-48B0-BD68-D4F0167F02E5}" destId="{BC35EE03-4121-4EF9-923D-7CB6D30D358D}" srcOrd="0" destOrd="0" presId="urn:microsoft.com/office/officeart/2005/8/layout/target3"/>
    <dgm:cxn modelId="{3235C142-E7CB-4DED-8674-BB7CDACBBE85}" type="presOf" srcId="{DAEA276B-ECF9-46F6-A7D3-4693B2D32BC4}" destId="{CDED6FE3-AD8F-4ACC-B6B8-710EDDD97598}" srcOrd="0" destOrd="0" presId="urn:microsoft.com/office/officeart/2005/8/layout/target3"/>
    <dgm:cxn modelId="{47F90945-8BE2-466C-8E04-284B8F5C3BA7}" type="presOf" srcId="{C73C7642-F245-4585-8F88-243F9FAEF6CA}" destId="{AA41A67C-3D3F-4AE9-9E0F-5D7F7BB2E741}" srcOrd="1" destOrd="0" presId="urn:microsoft.com/office/officeart/2005/8/layout/target3"/>
    <dgm:cxn modelId="{05E63C96-24A9-4841-BFEA-D2D3583C628D}" type="presParOf" srcId="{71045F8C-00FA-488E-A7BD-E2E6753D979D}" destId="{3577EC6B-C980-4F34-8C69-4365E7B8FC8C}" srcOrd="0" destOrd="0" presId="urn:microsoft.com/office/officeart/2005/8/layout/target3"/>
    <dgm:cxn modelId="{295936D9-0C18-4C36-89C9-420F45C2D927}" type="presParOf" srcId="{71045F8C-00FA-488E-A7BD-E2E6753D979D}" destId="{6940EB87-DC1D-4BC3-9408-9AC2E1FFC039}" srcOrd="1" destOrd="0" presId="urn:microsoft.com/office/officeart/2005/8/layout/target3"/>
    <dgm:cxn modelId="{49C4DC27-DBA1-4191-ABFF-17A35FB6076D}" type="presParOf" srcId="{71045F8C-00FA-488E-A7BD-E2E6753D979D}" destId="{BC35EE03-4121-4EF9-923D-7CB6D30D358D}" srcOrd="2" destOrd="0" presId="urn:microsoft.com/office/officeart/2005/8/layout/target3"/>
    <dgm:cxn modelId="{384882B9-D0E8-44C0-8EFA-452CEBE3CC8D}" type="presParOf" srcId="{71045F8C-00FA-488E-A7BD-E2E6753D979D}" destId="{C95EEA27-3CBF-4645-A92D-9D8AF5C1CBFC}" srcOrd="3" destOrd="0" presId="urn:microsoft.com/office/officeart/2005/8/layout/target3"/>
    <dgm:cxn modelId="{14061D2D-4DB0-471B-9F9F-0E7149F031C9}" type="presParOf" srcId="{71045F8C-00FA-488E-A7BD-E2E6753D979D}" destId="{851BB866-B6AE-4566-893F-4C635BA974FC}" srcOrd="4" destOrd="0" presId="urn:microsoft.com/office/officeart/2005/8/layout/target3"/>
    <dgm:cxn modelId="{07329EB0-A41E-4695-B982-400E1B4F6EB9}" type="presParOf" srcId="{71045F8C-00FA-488E-A7BD-E2E6753D979D}" destId="{643EA938-EDE0-4533-ACCC-D2BD6F3A527C}" srcOrd="5" destOrd="0" presId="urn:microsoft.com/office/officeart/2005/8/layout/target3"/>
    <dgm:cxn modelId="{C8045F7B-8514-4E0D-AF94-89434D30D78C}" type="presParOf" srcId="{71045F8C-00FA-488E-A7BD-E2E6753D979D}" destId="{92F31B18-D66D-4CC7-89B9-378928DE877D}" srcOrd="6" destOrd="0" presId="urn:microsoft.com/office/officeart/2005/8/layout/target3"/>
    <dgm:cxn modelId="{5E11A9B7-3056-4C1E-AFB6-46DCADCC4386}" type="presParOf" srcId="{71045F8C-00FA-488E-A7BD-E2E6753D979D}" destId="{902074E1-B931-4618-97F1-FADBE82E9C3C}" srcOrd="7" destOrd="0" presId="urn:microsoft.com/office/officeart/2005/8/layout/target3"/>
    <dgm:cxn modelId="{F44C68BD-8680-45B2-9093-9E816C605EB9}" type="presParOf" srcId="{71045F8C-00FA-488E-A7BD-E2E6753D979D}" destId="{A3817367-F2BC-482F-8832-FA00B51DCCF3}" srcOrd="8" destOrd="0" presId="urn:microsoft.com/office/officeart/2005/8/layout/target3"/>
    <dgm:cxn modelId="{A8061121-CC06-4267-B1BD-FF394175B099}" type="presParOf" srcId="{71045F8C-00FA-488E-A7BD-E2E6753D979D}" destId="{626ABFF6-56C8-4386-B662-68EC364EED9D}" srcOrd="9" destOrd="0" presId="urn:microsoft.com/office/officeart/2005/8/layout/target3"/>
    <dgm:cxn modelId="{41E98FB7-061E-4578-98F7-5124977B4B77}" type="presParOf" srcId="{71045F8C-00FA-488E-A7BD-E2E6753D979D}" destId="{6DB11F1C-D028-4800-9625-6611CA9DE6D4}" srcOrd="10" destOrd="0" presId="urn:microsoft.com/office/officeart/2005/8/layout/target3"/>
    <dgm:cxn modelId="{1912E135-9E74-4FC8-8C47-167D18392E94}" type="presParOf" srcId="{71045F8C-00FA-488E-A7BD-E2E6753D979D}" destId="{CDED6FE3-AD8F-4ACC-B6B8-710EDDD97598}" srcOrd="11" destOrd="0" presId="urn:microsoft.com/office/officeart/2005/8/layout/target3"/>
    <dgm:cxn modelId="{63766787-1E3A-4880-B1B3-19E675D040C6}" type="presParOf" srcId="{71045F8C-00FA-488E-A7BD-E2E6753D979D}" destId="{397AC6D7-84A6-4150-958F-83C92D9ACF38}" srcOrd="12" destOrd="0" presId="urn:microsoft.com/office/officeart/2005/8/layout/target3"/>
    <dgm:cxn modelId="{7108E757-2189-43E2-A894-B7E22EC7DBB1}" type="presParOf" srcId="{71045F8C-00FA-488E-A7BD-E2E6753D979D}" destId="{D7419528-33A6-416D-9E64-B3F7915C5149}" srcOrd="13" destOrd="0" presId="urn:microsoft.com/office/officeart/2005/8/layout/target3"/>
    <dgm:cxn modelId="{5D4E6CB8-6BD6-49A7-8ECE-D0113BEF36C3}" type="presParOf" srcId="{71045F8C-00FA-488E-A7BD-E2E6753D979D}" destId="{97289DF2-90F4-4EC2-A9FC-633B00BAB610}" srcOrd="14" destOrd="0" presId="urn:microsoft.com/office/officeart/2005/8/layout/target3"/>
    <dgm:cxn modelId="{26983541-9AC6-4A9E-B34C-F1DB1B678E27}" type="presParOf" srcId="{71045F8C-00FA-488E-A7BD-E2E6753D979D}" destId="{234EBA9D-95B4-4C20-A84E-6F65F1085DC6}" srcOrd="15" destOrd="0" presId="urn:microsoft.com/office/officeart/2005/8/layout/target3"/>
    <dgm:cxn modelId="{A7DDE296-9B37-416F-9AA4-97D12ACE109A}" type="presParOf" srcId="{71045F8C-00FA-488E-A7BD-E2E6753D979D}" destId="{12255512-213F-41DF-90A6-8B4CD74A2B52}" srcOrd="16" destOrd="0" presId="urn:microsoft.com/office/officeart/2005/8/layout/target3"/>
    <dgm:cxn modelId="{D1E33161-6250-457F-BC61-5D851387D08D}" type="presParOf" srcId="{71045F8C-00FA-488E-A7BD-E2E6753D979D}" destId="{50C2F88D-8688-44C2-A854-691F34009D3B}" srcOrd="17" destOrd="0" presId="urn:microsoft.com/office/officeart/2005/8/layout/target3"/>
    <dgm:cxn modelId="{2EEF675B-8BB9-44D2-8725-96B611D76779}" type="presParOf" srcId="{71045F8C-00FA-488E-A7BD-E2E6753D979D}" destId="{4D19AB04-24FA-40C2-B203-52AE3D15E171}" srcOrd="18" destOrd="0" presId="urn:microsoft.com/office/officeart/2005/8/layout/target3"/>
    <dgm:cxn modelId="{FF375FA2-CD7F-44AD-8876-8B311B3F85A4}" type="presParOf" srcId="{71045F8C-00FA-488E-A7BD-E2E6753D979D}" destId="{832BF48F-0145-4429-9E02-8FCA946CCE9E}" srcOrd="19" destOrd="0" presId="urn:microsoft.com/office/officeart/2005/8/layout/target3"/>
    <dgm:cxn modelId="{8196333A-1E94-4D93-BC73-1A18E07C75CE}" type="presParOf" srcId="{71045F8C-00FA-488E-A7BD-E2E6753D979D}" destId="{E7297F21-D4FD-4A41-AE58-814D01A6B5E7}" srcOrd="20" destOrd="0" presId="urn:microsoft.com/office/officeart/2005/8/layout/target3"/>
    <dgm:cxn modelId="{98878036-4F3E-4817-96E2-FC6D070B4B92}" type="presParOf" srcId="{71045F8C-00FA-488E-A7BD-E2E6753D979D}" destId="{F69A1436-182C-465B-AD7F-FE48E0C090C1}" srcOrd="21" destOrd="0" presId="urn:microsoft.com/office/officeart/2005/8/layout/target3"/>
    <dgm:cxn modelId="{98524E88-F0DB-4453-9A3E-D4CF78681E6E}" type="presParOf" srcId="{71045F8C-00FA-488E-A7BD-E2E6753D979D}" destId="{AA41A67C-3D3F-4AE9-9E0F-5D7F7BB2E741}" srcOrd="22" destOrd="0" presId="urn:microsoft.com/office/officeart/2005/8/layout/target3"/>
    <dgm:cxn modelId="{FF22CE41-6AB1-4933-B309-85BBB4AD4F22}" type="presParOf" srcId="{71045F8C-00FA-488E-A7BD-E2E6753D979D}" destId="{F969C235-9271-4D34-B740-D627A121CAD0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školy</a:t>
          </a:r>
          <a:r>
            <a:rPr lang="cs-CZ" sz="1400" kern="1200" dirty="0" smtClean="0"/>
            <a:t>: Základní škola a mateřská škola  Domažlice , </a:t>
          </a:r>
          <a:r>
            <a:rPr lang="cs-CZ" sz="1400" kern="1200" dirty="0" err="1" smtClean="0"/>
            <a:t>Msgre</a:t>
          </a:r>
          <a:r>
            <a:rPr lang="cs-CZ" sz="1400" kern="1200" dirty="0" smtClean="0"/>
            <a:t> B. Staška 232, příspěvková organizace </a:t>
          </a:r>
          <a:endParaRPr lang="cs-CZ" sz="1400" kern="1200" dirty="0"/>
        </a:p>
      </dsp:txBody>
      <dsp:txXfrm>
        <a:off x="2016223" y="0"/>
        <a:ext cx="4752528" cy="504057"/>
      </dsp:txXfrm>
    </dsp:sp>
    <dsp:sp modelId="{851BB866-B6AE-4566-893F-4C635BA974FC}">
      <dsp:nvSpPr>
        <dsp:cNvPr id="0" name=""/>
        <dsp:cNvSpPr/>
      </dsp:nvSpPr>
      <dsp:spPr>
        <a:xfrm>
          <a:off x="352839" y="504057"/>
          <a:ext cx="3326768" cy="332676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504057"/>
          <a:ext cx="4752528" cy="332676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Autor</a:t>
          </a:r>
          <a:r>
            <a:rPr lang="cs-CZ" sz="1400" kern="1200" dirty="0" smtClean="0"/>
            <a:t>: Mgr. Hronková Pavlína </a:t>
          </a:r>
          <a:endParaRPr lang="cs-CZ" sz="1400" kern="1200" dirty="0"/>
        </a:p>
      </dsp:txBody>
      <dsp:txXfrm>
        <a:off x="2016223" y="504057"/>
        <a:ext cx="4752528" cy="504057"/>
      </dsp:txXfrm>
    </dsp:sp>
    <dsp:sp modelId="{902074E1-B931-4618-97F1-FADBE82E9C3C}">
      <dsp:nvSpPr>
        <dsp:cNvPr id="0" name=""/>
        <dsp:cNvSpPr/>
      </dsp:nvSpPr>
      <dsp:spPr>
        <a:xfrm>
          <a:off x="705679" y="1008114"/>
          <a:ext cx="2621088" cy="262108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008114"/>
          <a:ext cx="4752528" cy="262108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: </a:t>
          </a:r>
          <a:r>
            <a:rPr lang="cs-CZ" sz="1400" kern="1200" dirty="0" smtClean="0"/>
            <a:t>VY_52_INOVACE_24_Ovoce</a:t>
          </a:r>
          <a:endParaRPr lang="cs-CZ" sz="1400" kern="1200" dirty="0"/>
        </a:p>
      </dsp:txBody>
      <dsp:txXfrm>
        <a:off x="2016223" y="1008114"/>
        <a:ext cx="4752528" cy="504053"/>
      </dsp:txXfrm>
    </dsp:sp>
    <dsp:sp modelId="{6DB11F1C-D028-4800-9625-6611CA9DE6D4}">
      <dsp:nvSpPr>
        <dsp:cNvPr id="0" name=""/>
        <dsp:cNvSpPr/>
      </dsp:nvSpPr>
      <dsp:spPr>
        <a:xfrm>
          <a:off x="1058517" y="1512167"/>
          <a:ext cx="1915412" cy="19154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ED6FE3-AD8F-4ACC-B6B8-710EDDD97598}">
      <dsp:nvSpPr>
        <dsp:cNvPr id="0" name=""/>
        <dsp:cNvSpPr/>
      </dsp:nvSpPr>
      <dsp:spPr>
        <a:xfrm>
          <a:off x="2016223" y="1512167"/>
          <a:ext cx="4752528" cy="19154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Sada:  Prvouka pro 1. ročník</a:t>
          </a:r>
          <a:endParaRPr lang="cs-CZ" sz="1400" kern="1200" dirty="0"/>
        </a:p>
      </dsp:txBody>
      <dsp:txXfrm>
        <a:off x="2016223" y="1512167"/>
        <a:ext cx="4752528" cy="504057"/>
      </dsp:txXfrm>
    </dsp:sp>
    <dsp:sp modelId="{D7419528-33A6-416D-9E64-B3F7915C5149}">
      <dsp:nvSpPr>
        <dsp:cNvPr id="0" name=""/>
        <dsp:cNvSpPr/>
      </dsp:nvSpPr>
      <dsp:spPr>
        <a:xfrm>
          <a:off x="1411357" y="2016225"/>
          <a:ext cx="1209733" cy="12097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289DF2-90F4-4EC2-A9FC-633B00BAB610}">
      <dsp:nvSpPr>
        <dsp:cNvPr id="0" name=""/>
        <dsp:cNvSpPr/>
      </dsp:nvSpPr>
      <dsp:spPr>
        <a:xfrm>
          <a:off x="2016223" y="2016225"/>
          <a:ext cx="4752528" cy="12097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Téma</a:t>
          </a:r>
          <a:r>
            <a:rPr lang="cs-CZ" sz="1400" kern="1200" dirty="0" smtClean="0"/>
            <a:t>: Ovoce </a:t>
          </a:r>
          <a:endParaRPr lang="cs-CZ" sz="1400" kern="1200" dirty="0"/>
        </a:p>
      </dsp:txBody>
      <dsp:txXfrm>
        <a:off x="2016223" y="2016225"/>
        <a:ext cx="4752528" cy="504057"/>
      </dsp:txXfrm>
    </dsp:sp>
    <dsp:sp modelId="{12255512-213F-41DF-90A6-8B4CD74A2B52}">
      <dsp:nvSpPr>
        <dsp:cNvPr id="0" name=""/>
        <dsp:cNvSpPr/>
      </dsp:nvSpPr>
      <dsp:spPr>
        <a:xfrm>
          <a:off x="1764197" y="2520282"/>
          <a:ext cx="504053" cy="50405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C2F88D-8688-44C2-A854-691F34009D3B}">
      <dsp:nvSpPr>
        <dsp:cNvPr id="0" name=""/>
        <dsp:cNvSpPr/>
      </dsp:nvSpPr>
      <dsp:spPr>
        <a:xfrm>
          <a:off x="2016223" y="2520282"/>
          <a:ext cx="4752528" cy="50405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Číslo projektu</a:t>
          </a:r>
          <a:r>
            <a:rPr lang="cs-CZ" sz="1400" kern="1200" dirty="0" smtClean="0"/>
            <a:t>: CZ.1.07/1.4.00/21.1437</a:t>
          </a:r>
          <a:endParaRPr lang="cs-CZ" sz="1400" kern="1200" dirty="0"/>
        </a:p>
      </dsp:txBody>
      <dsp:txXfrm>
        <a:off x="2016223" y="2520282"/>
        <a:ext cx="4752528" cy="50405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34F503-6959-44B7-99AC-C039D753597A}" type="datetimeFigureOut">
              <a:rPr lang="cs-CZ" smtClean="0"/>
              <a:t>24.9.2012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20EE67-F3B8-4193-B49F-F28B6F8B4DC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542600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34F503-6959-44B7-99AC-C039D753597A}" type="datetimeFigureOut">
              <a:rPr lang="cs-CZ" smtClean="0"/>
              <a:t>24.9.2012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20EE67-F3B8-4193-B49F-F28B6F8B4DC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810635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34F503-6959-44B7-99AC-C039D753597A}" type="datetimeFigureOut">
              <a:rPr lang="cs-CZ" smtClean="0"/>
              <a:t>24.9.2012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20EE67-F3B8-4193-B49F-F28B6F8B4DC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412078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34F503-6959-44B7-99AC-C039D753597A}" type="datetimeFigureOut">
              <a:rPr lang="cs-CZ" smtClean="0"/>
              <a:t>24.9.2012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20EE67-F3B8-4193-B49F-F28B6F8B4DC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64240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34F503-6959-44B7-99AC-C039D753597A}" type="datetimeFigureOut">
              <a:rPr lang="cs-CZ" smtClean="0"/>
              <a:t>24.9.2012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20EE67-F3B8-4193-B49F-F28B6F8B4DC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705504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34F503-6959-44B7-99AC-C039D753597A}" type="datetimeFigureOut">
              <a:rPr lang="cs-CZ" smtClean="0"/>
              <a:t>24.9.2012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20EE67-F3B8-4193-B49F-F28B6F8B4DC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434551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34F503-6959-44B7-99AC-C039D753597A}" type="datetimeFigureOut">
              <a:rPr lang="cs-CZ" smtClean="0"/>
              <a:t>24.9.2012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20EE67-F3B8-4193-B49F-F28B6F8B4DC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685700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34F503-6959-44B7-99AC-C039D753597A}" type="datetimeFigureOut">
              <a:rPr lang="cs-CZ" smtClean="0"/>
              <a:t>24.9.2012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20EE67-F3B8-4193-B49F-F28B6F8B4DC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644597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34F503-6959-44B7-99AC-C039D753597A}" type="datetimeFigureOut">
              <a:rPr lang="cs-CZ" smtClean="0"/>
              <a:t>24.9.2012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20EE67-F3B8-4193-B49F-F28B6F8B4DC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329849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34F503-6959-44B7-99AC-C039D753597A}" type="datetimeFigureOut">
              <a:rPr lang="cs-CZ" smtClean="0"/>
              <a:t>24.9.2012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20EE67-F3B8-4193-B49F-F28B6F8B4DC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328235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34F503-6959-44B7-99AC-C039D753597A}" type="datetimeFigureOut">
              <a:rPr lang="cs-CZ" smtClean="0"/>
              <a:t>24.9.2012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20EE67-F3B8-4193-B49F-F28B6F8B4DC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374617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34F503-6959-44B7-99AC-C039D753597A}" type="datetimeFigureOut">
              <a:rPr lang="cs-CZ" smtClean="0"/>
              <a:t>24.9.2012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20EE67-F3B8-4193-B49F-F28B6F8B4DC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827272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wmf"/><Relationship Id="rId2" Type="http://schemas.openxmlformats.org/officeDocument/2006/relationships/image" Target="../media/image13.w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wmf"/><Relationship Id="rId2" Type="http://schemas.openxmlformats.org/officeDocument/2006/relationships/image" Target="../media/image15.w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wmf"/><Relationship Id="rId2" Type="http://schemas.openxmlformats.org/officeDocument/2006/relationships/image" Target="../media/image17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w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wm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wmf"/><Relationship Id="rId5" Type="http://schemas.openxmlformats.org/officeDocument/2006/relationships/image" Target="../media/image23.wmf"/><Relationship Id="rId4" Type="http://schemas.openxmlformats.org/officeDocument/2006/relationships/image" Target="../media/image22.wmf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://cs.wikipedia.org/wiki/Slivo%C5%88_bluma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832331438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12363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solidFill>
            <a:srgbClr val="92D050"/>
          </a:solidFill>
        </p:spPr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solidFill>
            <a:schemeClr val="bg1"/>
          </a:solidFill>
          <a:ln>
            <a:noFill/>
          </a:ln>
        </p:spPr>
        <p:txBody>
          <a:bodyPr>
            <a:normAutofit/>
          </a:bodyPr>
          <a:lstStyle/>
          <a:p>
            <a:r>
              <a:rPr lang="cs-CZ" dirty="0" smtClean="0"/>
              <a:t>MATERIÁL JE URČEN PRO ŽÁKY 1. ROČNÍKU</a:t>
            </a:r>
          </a:p>
          <a:p>
            <a:r>
              <a:rPr lang="cs-CZ" dirty="0" smtClean="0"/>
              <a:t>PREZENTACE NA INTERAKTIVNÍ TABULI</a:t>
            </a:r>
          </a:p>
          <a:p>
            <a:r>
              <a:rPr lang="cs-CZ" dirty="0" smtClean="0"/>
              <a:t>SLOUŽÍ K VÝKLADU</a:t>
            </a:r>
          </a:p>
          <a:p>
            <a:r>
              <a:rPr lang="cs-CZ" dirty="0" smtClean="0"/>
              <a:t>INOVACE: VYUŽÍVÁ DOSAVADNÍCH ZNALOSTÍ ŽÁKŮ A PODPORUJE JEJICH AKTIVITU PŘI VYUČOVÁNÍ</a:t>
            </a:r>
          </a:p>
          <a:p>
            <a:pPr marL="0" indent="0">
              <a:buNone/>
            </a:pPr>
            <a:endParaRPr lang="cs-CZ" dirty="0" smtClean="0"/>
          </a:p>
          <a:p>
            <a:endParaRPr lang="cs-CZ" dirty="0" smtClean="0"/>
          </a:p>
          <a:p>
            <a:endParaRPr lang="cs-CZ" dirty="0"/>
          </a:p>
          <a:p>
            <a:pPr marL="514350" indent="-514350">
              <a:buFont typeface="+mj-lt"/>
              <a:buAutoNum type="arabicPeriod"/>
            </a:pP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9375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solidFill>
            <a:srgbClr val="FF0000"/>
          </a:solidFill>
        </p:spPr>
        <p:txBody>
          <a:bodyPr>
            <a:normAutofit/>
          </a:bodyPr>
          <a:lstStyle/>
          <a:p>
            <a:r>
              <a:rPr lang="cs-CZ" sz="8800" dirty="0" smtClean="0"/>
              <a:t>OVOCE</a:t>
            </a:r>
            <a:endParaRPr lang="cs-CZ" sz="88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07415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0000"/>
          </a:solidFill>
        </p:spPr>
        <p:txBody>
          <a:bodyPr/>
          <a:lstStyle/>
          <a:p>
            <a:r>
              <a:rPr lang="cs-CZ" dirty="0" smtClean="0"/>
              <a:t>JABLKA A HRUŠKY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rgbClr val="92D050"/>
          </a:solidFill>
        </p:spPr>
        <p:txBody>
          <a:bodyPr/>
          <a:lstStyle/>
          <a:p>
            <a:endParaRPr lang="cs-CZ" dirty="0"/>
          </a:p>
        </p:txBody>
      </p:sp>
      <p:pic>
        <p:nvPicPr>
          <p:cNvPr id="1026" name="Picture 2" descr="C:\Users\Hronková\AppData\Local\Microsoft\Windows\Temporary Internet Files\Content.IE5\WQHFUJ5W\MC900441708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3284984"/>
            <a:ext cx="2743200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Hronková\AppData\Local\Microsoft\Windows\Temporary Internet Files\Content.IE5\CJZRJRYE\MC900234478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6144" y="1944688"/>
            <a:ext cx="2232025" cy="19573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Hronková\AppData\Local\Microsoft\Windows\Temporary Internet Files\Content.IE5\E2BKC4LJ\MC900088386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3059932"/>
            <a:ext cx="2697510" cy="2913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75315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0000"/>
          </a:solidFill>
        </p:spPr>
        <p:txBody>
          <a:bodyPr/>
          <a:lstStyle/>
          <a:p>
            <a:r>
              <a:rPr lang="cs-CZ" dirty="0" smtClean="0"/>
              <a:t>ŠVESTKY A BLUMY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rgbClr val="92D050"/>
          </a:solidFill>
        </p:spPr>
        <p:txBody>
          <a:bodyPr/>
          <a:lstStyle/>
          <a:p>
            <a:endParaRPr lang="cs-CZ" dirty="0"/>
          </a:p>
        </p:txBody>
      </p:sp>
      <p:pic>
        <p:nvPicPr>
          <p:cNvPr id="2050" name="Picture 2" descr="C:\Users\Hronková\AppData\Local\Microsoft\Windows\Temporary Internet Files\Content.IE5\WQHFUJ5W\MC90019352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849165"/>
            <a:ext cx="4672013" cy="3463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3508" y="1556792"/>
            <a:ext cx="4034131" cy="30243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01782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0000"/>
          </a:solidFill>
        </p:spPr>
        <p:txBody>
          <a:bodyPr/>
          <a:lstStyle/>
          <a:p>
            <a:r>
              <a:rPr lang="cs-CZ" dirty="0" smtClean="0"/>
              <a:t>TŘEŠNĚ A VIŠNĚ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rgbClr val="92D050"/>
          </a:solidFill>
        </p:spPr>
        <p:txBody>
          <a:bodyPr/>
          <a:lstStyle/>
          <a:p>
            <a:endParaRPr lang="cs-CZ" dirty="0"/>
          </a:p>
        </p:txBody>
      </p:sp>
      <p:pic>
        <p:nvPicPr>
          <p:cNvPr id="3074" name="Picture 2" descr="C:\Users\Hronková\AppData\Local\Microsoft\Windows\Temporary Internet Files\Content.IE5\E2BKC4LJ\MC900441719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7313" y="2770188"/>
            <a:ext cx="2743200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Hronková\AppData\Local\Microsoft\Windows\Temporary Internet Files\Content.IE5\WQHFUJ5W\MP900182662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2204864"/>
            <a:ext cx="2419350" cy="3657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248386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0000"/>
          </a:solidFill>
        </p:spPr>
        <p:txBody>
          <a:bodyPr>
            <a:normAutofit/>
          </a:bodyPr>
          <a:lstStyle/>
          <a:p>
            <a:r>
              <a:rPr lang="cs-CZ" dirty="0" smtClean="0"/>
              <a:t>BROSKVE A MERUŇKY</a:t>
            </a:r>
            <a:endParaRPr lang="cs-CZ" dirty="0"/>
          </a:p>
        </p:txBody>
      </p:sp>
      <p:pic>
        <p:nvPicPr>
          <p:cNvPr id="4098" name="Picture 2" descr="C:\Users\Hronková\AppData\Local\Microsoft\Windows\Temporary Internet Files\Content.IE5\ZDGYQL3K\MP900402107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916832"/>
            <a:ext cx="2833698" cy="42484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Hronková\AppData\Local\Microsoft\Windows\Temporary Internet Files\Content.IE5\WQHFUJ5W\MC900193406[1].wmf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3035988"/>
            <a:ext cx="4671588" cy="31083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7715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0000"/>
          </a:solidFill>
        </p:spPr>
        <p:txBody>
          <a:bodyPr/>
          <a:lstStyle/>
          <a:p>
            <a:r>
              <a:rPr lang="cs-CZ" dirty="0" smtClean="0"/>
              <a:t>HROZNOVÉ VÍNO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2050" name="Picture 2" descr="C:\Users\Hronková\AppData\Local\Microsoft\Windows\Temporary Internet Files\Content.IE5\WQHFUJ5W\MP900182664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844824"/>
            <a:ext cx="3657600" cy="2450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Hronková\AppData\Local\Microsoft\Windows\Temporary Internet Files\Content.IE5\ZDGYQL3K\MP900178454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3444311"/>
            <a:ext cx="3657600" cy="2420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498296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0000"/>
          </a:solidFill>
        </p:spPr>
        <p:txBody>
          <a:bodyPr/>
          <a:lstStyle/>
          <a:p>
            <a:r>
              <a:rPr lang="cs-CZ" dirty="0" smtClean="0"/>
              <a:t>MALINY A OSTRUŽINY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5122" name="Picture 2" descr="C:\Users\Hronková\AppData\Local\Microsoft\Windows\Temporary Internet Files\Content.IE5\CJZRJRYE\MC90019354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186996"/>
            <a:ext cx="3029200" cy="34151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7" name="Picture 7" descr="C:\Users\Hronková\AppData\Local\Microsoft\Windows\Temporary Internet Files\Content.IE5\WQHFUJ5W\MC900197868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2204864"/>
            <a:ext cx="4769812" cy="38742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490386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0000"/>
          </a:solidFill>
        </p:spPr>
        <p:txBody>
          <a:bodyPr/>
          <a:lstStyle/>
          <a:p>
            <a:r>
              <a:rPr lang="cs-CZ" dirty="0" smtClean="0"/>
              <a:t>RYBÍZ A ANGREŠT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6146" name="Picture 2" descr="C:\Users\Hronková\AppData\Local\Microsoft\Windows\Temporary Internet Files\Content.IE5\ZDGYQL3K\MC900423872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947099"/>
            <a:ext cx="3187622" cy="40086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Users\Hronková\AppData\Local\Microsoft\Windows\Temporary Internet Files\Content.IE5\ZDGYQL3K\MC900331268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1967524"/>
            <a:ext cx="3461286" cy="32066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487635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0000"/>
          </a:solidFill>
        </p:spPr>
        <p:txBody>
          <a:bodyPr/>
          <a:lstStyle/>
          <a:p>
            <a:r>
              <a:rPr lang="cs-CZ" dirty="0" smtClean="0"/>
              <a:t>JAHODY, BORŮVKY A BRUSINKY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7171" name="Picture 3" descr="C:\Users\Hronková\AppData\Local\Microsoft\Windows\Temporary Internet Files\Content.IE5\WQHFUJ5W\MC90012323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534" y="1412776"/>
            <a:ext cx="2908826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C:\Users\Hronková\AppData\Local\Microsoft\Windows\Temporary Internet Files\Content.IE5\E2BKC4LJ\MC90019357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3356992"/>
            <a:ext cx="3354434" cy="3319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3" name="Picture 5" descr="C:\Users\Hronková\AppData\Local\Microsoft\Windows\Temporary Internet Files\Content.IE5\WQHFUJ5W\MC900193548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1621303"/>
            <a:ext cx="3510913" cy="30119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234340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0000"/>
          </a:solidFill>
        </p:spPr>
        <p:txBody>
          <a:bodyPr/>
          <a:lstStyle/>
          <a:p>
            <a:r>
              <a:rPr lang="cs-CZ" dirty="0" smtClean="0"/>
              <a:t>ZPRACOVÁNÍ OVOCE</a:t>
            </a:r>
            <a:endParaRPr lang="cs-CZ" dirty="0"/>
          </a:p>
        </p:txBody>
      </p:sp>
      <p:pic>
        <p:nvPicPr>
          <p:cNvPr id="8194" name="Picture 2" descr="C:\Users\Hronková\AppData\Local\Microsoft\Windows\Temporary Internet Files\Content.IE5\WQHFUJ5W\MP900438697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9854" y="1756035"/>
            <a:ext cx="2776600" cy="41773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3" descr="C:\Users\Hronková\AppData\Local\Microsoft\Windows\Temporary Internet Files\Content.IE5\WQHFUJ5W\MC900251607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3366" y="1412776"/>
            <a:ext cx="1803400" cy="1770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C:\Users\Hronková\AppData\Local\Microsoft\Windows\Temporary Internet Files\Content.IE5\ZDGYQL3K\MC900149919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3740296"/>
            <a:ext cx="2714625" cy="2303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9" name="Picture 7" descr="C:\Users\Hronková\AppData\Local\Microsoft\Windows\Temporary Internet Files\Content.IE5\CJZRJRYE\MC900412472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3338440"/>
            <a:ext cx="1666230" cy="27321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1" name="Picture 9" descr="C:\Users\Hronková\AppData\Local\Microsoft\Windows\Temporary Internet Files\Content.IE5\ZDGYQL3K\MC90035140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7468" y="1482121"/>
            <a:ext cx="1065213" cy="1789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8688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bg1"/>
          </a:solidFill>
        </p:spPr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hlinkClick r:id="rId2"/>
              </a:rPr>
              <a:t>http://cs.wikipedia.org/wiki/Slivo%C5%88_bluma</a:t>
            </a:r>
            <a:endParaRPr lang="cs-CZ" dirty="0" smtClean="0"/>
          </a:p>
          <a:p>
            <a:r>
              <a:rPr lang="cs-CZ" dirty="0" smtClean="0"/>
              <a:t>Ilustrace: www.office.microsoft.com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74142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</TotalTime>
  <Words>104</Words>
  <Application>Microsoft Office PowerPoint</Application>
  <PresentationFormat>Předvádění na obrazovce (4:3)</PresentationFormat>
  <Paragraphs>27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systému Office</vt:lpstr>
      <vt:lpstr>Prezentace aplikace PowerPoint</vt:lpstr>
      <vt:lpstr>ANOTACE</vt:lpstr>
      <vt:lpstr>OVOCE</vt:lpstr>
      <vt:lpstr>JABLKA A HRUŠKY</vt:lpstr>
      <vt:lpstr>ŠVESTKY A BLUMY</vt:lpstr>
      <vt:lpstr>TŘEŠNĚ A VIŠNĚ</vt:lpstr>
      <vt:lpstr>BROSKVE A MERUŇKY</vt:lpstr>
      <vt:lpstr>HROZNOVÉ VÍNO</vt:lpstr>
      <vt:lpstr>MALINY A OSTRUŽINY</vt:lpstr>
      <vt:lpstr>RYBÍZ A ANGREŠT</vt:lpstr>
      <vt:lpstr>JAHODY, BORŮVKY A BRUSINKY</vt:lpstr>
      <vt:lpstr>ZPRACOVÁNÍ OVOCE</vt:lpstr>
      <vt:lpstr>CITACE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OVOCE</dc:title>
  <dc:creator>Hronková</dc:creator>
  <cp:lastModifiedBy>Hronková</cp:lastModifiedBy>
  <cp:revision>4</cp:revision>
  <dcterms:created xsi:type="dcterms:W3CDTF">2012-09-24T18:15:38Z</dcterms:created>
  <dcterms:modified xsi:type="dcterms:W3CDTF">2012-09-24T18:59:36Z</dcterms:modified>
</cp:coreProperties>
</file>