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2" autoAdjust="0"/>
    <p:restoredTop sz="94660"/>
  </p:normalViewPr>
  <p:slideViewPr>
    <p:cSldViewPr>
      <p:cViewPr varScale="1">
        <p:scale>
          <a:sx n="69" d="100"/>
          <a:sy n="69" d="100"/>
        </p:scale>
        <p:origin x="-75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Zelenina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Prvouka pro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VY_52_INOVACE_25_Zelenina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3284693-4D34-46F3-9E91-50311520E3D8}" type="presOf" srcId="{39F8B381-5807-488E-AC22-73DD4140ED4A}" destId="{71045F8C-00FA-488E-A7BD-E2E6753D979D}" srcOrd="0" destOrd="0" presId="urn:microsoft.com/office/officeart/2005/8/layout/target3"/>
    <dgm:cxn modelId="{58914799-5862-4788-ACD5-B080A0F832B7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61F233DD-CA6E-48CF-B327-2AFC83B22CD4}" type="presOf" srcId="{EBC41103-E2E5-4D48-9B4B-425520D3D098}" destId="{50C2F88D-8688-44C2-A854-691F34009D3B}" srcOrd="0" destOrd="0" presId="urn:microsoft.com/office/officeart/2005/8/layout/target3"/>
    <dgm:cxn modelId="{01D926F8-750A-4254-B3F6-16AF08DB2618}" type="presOf" srcId="{EBC41103-E2E5-4D48-9B4B-425520D3D098}" destId="{F969C235-9271-4D34-B740-D627A121CAD0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6FD3B48A-FF6F-401E-921D-A7CBEA31B32A}" type="presOf" srcId="{C73C7642-F245-4585-8F88-243F9FAEF6CA}" destId="{AA41A67C-3D3F-4AE9-9E0F-5D7F7BB2E741}" srcOrd="1" destOrd="0" presId="urn:microsoft.com/office/officeart/2005/8/layout/target3"/>
    <dgm:cxn modelId="{8A176150-0EC1-4422-B9A1-33A7E97D2E00}" type="presOf" srcId="{FBBFC3EA-9D9D-4F3A-BEA6-9C2C0E46BF20}" destId="{643EA938-EDE0-4533-ACCC-D2BD6F3A527C}" srcOrd="0" destOrd="0" presId="urn:microsoft.com/office/officeart/2005/8/layout/target3"/>
    <dgm:cxn modelId="{12784EFE-BD8A-443F-B7C0-F29A42673E43}" type="presOf" srcId="{DAEA276B-ECF9-46F6-A7D3-4693B2D32BC4}" destId="{CDED6FE3-AD8F-4ACC-B6B8-710EDDD97598}" srcOrd="0" destOrd="0" presId="urn:microsoft.com/office/officeart/2005/8/layout/target3"/>
    <dgm:cxn modelId="{CB11B5F4-F067-433C-B691-7E43DF3D96A9}" type="presOf" srcId="{445C7998-7549-48B0-BD68-D4F0167F02E5}" destId="{4D19AB04-24FA-40C2-B203-52AE3D15E171}" srcOrd="1" destOrd="0" presId="urn:microsoft.com/office/officeart/2005/8/layout/target3"/>
    <dgm:cxn modelId="{92FBEE71-F82E-49EB-829C-913C79973D63}" type="presOf" srcId="{445C7998-7549-48B0-BD68-D4F0167F02E5}" destId="{BC35EE03-4121-4EF9-923D-7CB6D30D358D}" srcOrd="0" destOrd="0" presId="urn:microsoft.com/office/officeart/2005/8/layout/target3"/>
    <dgm:cxn modelId="{F182ABBE-8D14-48EE-8009-E01586243224}" type="presOf" srcId="{019433A1-1324-4DE1-9E6F-32B851095F74}" destId="{A3817367-F2BC-482F-8832-FA00B51DCCF3}" srcOrd="0" destOrd="0" presId="urn:microsoft.com/office/officeart/2005/8/layout/target3"/>
    <dgm:cxn modelId="{55821314-102B-4DD1-8D00-586DA848B884}" type="presOf" srcId="{DAEA276B-ECF9-46F6-A7D3-4693B2D32BC4}" destId="{F69A1436-182C-465B-AD7F-FE48E0C090C1}" srcOrd="1" destOrd="0" presId="urn:microsoft.com/office/officeart/2005/8/layout/target3"/>
    <dgm:cxn modelId="{CC8F5C17-0605-4765-8FB4-632A5C8C1F21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C6C6DA33-82BB-4376-9DD6-9AE0209FE229}" type="presOf" srcId="{C73C7642-F245-4585-8F88-243F9FAEF6CA}" destId="{97289DF2-90F4-4EC2-A9FC-633B00BAB610}" srcOrd="0" destOrd="0" presId="urn:microsoft.com/office/officeart/2005/8/layout/target3"/>
    <dgm:cxn modelId="{81B8F309-E957-4E32-8757-7A5B890BF30D}" type="presParOf" srcId="{71045F8C-00FA-488E-A7BD-E2E6753D979D}" destId="{3577EC6B-C980-4F34-8C69-4365E7B8FC8C}" srcOrd="0" destOrd="0" presId="urn:microsoft.com/office/officeart/2005/8/layout/target3"/>
    <dgm:cxn modelId="{A2808A98-0666-4D8F-AF3E-470CC6F39869}" type="presParOf" srcId="{71045F8C-00FA-488E-A7BD-E2E6753D979D}" destId="{6940EB87-DC1D-4BC3-9408-9AC2E1FFC039}" srcOrd="1" destOrd="0" presId="urn:microsoft.com/office/officeart/2005/8/layout/target3"/>
    <dgm:cxn modelId="{04AA75C1-4941-47A7-A944-1968DE04FA2F}" type="presParOf" srcId="{71045F8C-00FA-488E-A7BD-E2E6753D979D}" destId="{BC35EE03-4121-4EF9-923D-7CB6D30D358D}" srcOrd="2" destOrd="0" presId="urn:microsoft.com/office/officeart/2005/8/layout/target3"/>
    <dgm:cxn modelId="{CAF71A31-B786-4FC6-AA8B-60FB7D52014E}" type="presParOf" srcId="{71045F8C-00FA-488E-A7BD-E2E6753D979D}" destId="{C95EEA27-3CBF-4645-A92D-9D8AF5C1CBFC}" srcOrd="3" destOrd="0" presId="urn:microsoft.com/office/officeart/2005/8/layout/target3"/>
    <dgm:cxn modelId="{E09BB3DF-BC31-47EE-AFBE-BECAD9C6426B}" type="presParOf" srcId="{71045F8C-00FA-488E-A7BD-E2E6753D979D}" destId="{851BB866-B6AE-4566-893F-4C635BA974FC}" srcOrd="4" destOrd="0" presId="urn:microsoft.com/office/officeart/2005/8/layout/target3"/>
    <dgm:cxn modelId="{84DB3F18-7CEC-4BD4-881F-E8C71695B7A8}" type="presParOf" srcId="{71045F8C-00FA-488E-A7BD-E2E6753D979D}" destId="{643EA938-EDE0-4533-ACCC-D2BD6F3A527C}" srcOrd="5" destOrd="0" presId="urn:microsoft.com/office/officeart/2005/8/layout/target3"/>
    <dgm:cxn modelId="{EF5164E8-43F4-4D3A-808C-9948FEBCC963}" type="presParOf" srcId="{71045F8C-00FA-488E-A7BD-E2E6753D979D}" destId="{92F31B18-D66D-4CC7-89B9-378928DE877D}" srcOrd="6" destOrd="0" presId="urn:microsoft.com/office/officeart/2005/8/layout/target3"/>
    <dgm:cxn modelId="{F8BCBFA0-23DF-4BC5-90CA-C3CB76A18152}" type="presParOf" srcId="{71045F8C-00FA-488E-A7BD-E2E6753D979D}" destId="{902074E1-B931-4618-97F1-FADBE82E9C3C}" srcOrd="7" destOrd="0" presId="urn:microsoft.com/office/officeart/2005/8/layout/target3"/>
    <dgm:cxn modelId="{BEBF896A-53DE-488A-94CE-48EEF5387829}" type="presParOf" srcId="{71045F8C-00FA-488E-A7BD-E2E6753D979D}" destId="{A3817367-F2BC-482F-8832-FA00B51DCCF3}" srcOrd="8" destOrd="0" presId="urn:microsoft.com/office/officeart/2005/8/layout/target3"/>
    <dgm:cxn modelId="{E21BDAFD-650C-4220-9FE6-0ED9557F0823}" type="presParOf" srcId="{71045F8C-00FA-488E-A7BD-E2E6753D979D}" destId="{626ABFF6-56C8-4386-B662-68EC364EED9D}" srcOrd="9" destOrd="0" presId="urn:microsoft.com/office/officeart/2005/8/layout/target3"/>
    <dgm:cxn modelId="{69170C8C-028B-4D89-8216-F5FBFA23FF96}" type="presParOf" srcId="{71045F8C-00FA-488E-A7BD-E2E6753D979D}" destId="{6DB11F1C-D028-4800-9625-6611CA9DE6D4}" srcOrd="10" destOrd="0" presId="urn:microsoft.com/office/officeart/2005/8/layout/target3"/>
    <dgm:cxn modelId="{EDE26053-A3AD-4CDE-A399-D57FD876C667}" type="presParOf" srcId="{71045F8C-00FA-488E-A7BD-E2E6753D979D}" destId="{CDED6FE3-AD8F-4ACC-B6B8-710EDDD97598}" srcOrd="11" destOrd="0" presId="urn:microsoft.com/office/officeart/2005/8/layout/target3"/>
    <dgm:cxn modelId="{9A0C54C2-CB3D-4BEF-B62E-FE5FC5AC3D8C}" type="presParOf" srcId="{71045F8C-00FA-488E-A7BD-E2E6753D979D}" destId="{397AC6D7-84A6-4150-958F-83C92D9ACF38}" srcOrd="12" destOrd="0" presId="urn:microsoft.com/office/officeart/2005/8/layout/target3"/>
    <dgm:cxn modelId="{68BC9891-AA7F-46ED-9AF5-CDFFCDECB0D0}" type="presParOf" srcId="{71045F8C-00FA-488E-A7BD-E2E6753D979D}" destId="{D7419528-33A6-416D-9E64-B3F7915C5149}" srcOrd="13" destOrd="0" presId="urn:microsoft.com/office/officeart/2005/8/layout/target3"/>
    <dgm:cxn modelId="{0E4F7380-A278-4CE4-9039-AE6120F3C266}" type="presParOf" srcId="{71045F8C-00FA-488E-A7BD-E2E6753D979D}" destId="{97289DF2-90F4-4EC2-A9FC-633B00BAB610}" srcOrd="14" destOrd="0" presId="urn:microsoft.com/office/officeart/2005/8/layout/target3"/>
    <dgm:cxn modelId="{E2FFAEC8-A4D8-4E0E-BCF8-E7D785283F59}" type="presParOf" srcId="{71045F8C-00FA-488E-A7BD-E2E6753D979D}" destId="{234EBA9D-95B4-4C20-A84E-6F65F1085DC6}" srcOrd="15" destOrd="0" presId="urn:microsoft.com/office/officeart/2005/8/layout/target3"/>
    <dgm:cxn modelId="{80264B0D-526E-4411-BF7C-E8CB6811E935}" type="presParOf" srcId="{71045F8C-00FA-488E-A7BD-E2E6753D979D}" destId="{12255512-213F-41DF-90A6-8B4CD74A2B52}" srcOrd="16" destOrd="0" presId="urn:microsoft.com/office/officeart/2005/8/layout/target3"/>
    <dgm:cxn modelId="{EB4A6792-F000-4917-9EEC-A953937B18CC}" type="presParOf" srcId="{71045F8C-00FA-488E-A7BD-E2E6753D979D}" destId="{50C2F88D-8688-44C2-A854-691F34009D3B}" srcOrd="17" destOrd="0" presId="urn:microsoft.com/office/officeart/2005/8/layout/target3"/>
    <dgm:cxn modelId="{90244835-7F72-4638-B36D-072AF3D86069}" type="presParOf" srcId="{71045F8C-00FA-488E-A7BD-E2E6753D979D}" destId="{4D19AB04-24FA-40C2-B203-52AE3D15E171}" srcOrd="18" destOrd="0" presId="urn:microsoft.com/office/officeart/2005/8/layout/target3"/>
    <dgm:cxn modelId="{EAA00B6E-BEF7-4E72-9C5C-307A2C9ECA9B}" type="presParOf" srcId="{71045F8C-00FA-488E-A7BD-E2E6753D979D}" destId="{832BF48F-0145-4429-9E02-8FCA946CCE9E}" srcOrd="19" destOrd="0" presId="urn:microsoft.com/office/officeart/2005/8/layout/target3"/>
    <dgm:cxn modelId="{46CCC2C2-0CA2-4900-886B-7239146FF154}" type="presParOf" srcId="{71045F8C-00FA-488E-A7BD-E2E6753D979D}" destId="{E7297F21-D4FD-4A41-AE58-814D01A6B5E7}" srcOrd="20" destOrd="0" presId="urn:microsoft.com/office/officeart/2005/8/layout/target3"/>
    <dgm:cxn modelId="{09B24FE8-898E-4482-BED5-3CF1D8A9A0BC}" type="presParOf" srcId="{71045F8C-00FA-488E-A7BD-E2E6753D979D}" destId="{F69A1436-182C-465B-AD7F-FE48E0C090C1}" srcOrd="21" destOrd="0" presId="urn:microsoft.com/office/officeart/2005/8/layout/target3"/>
    <dgm:cxn modelId="{EF6C8803-4839-4CF7-A461-887DDE5D9F6C}" type="presParOf" srcId="{71045F8C-00FA-488E-A7BD-E2E6753D979D}" destId="{AA41A67C-3D3F-4AE9-9E0F-5D7F7BB2E741}" srcOrd="22" destOrd="0" presId="urn:microsoft.com/office/officeart/2005/8/layout/target3"/>
    <dgm:cxn modelId="{8A1309DF-B60C-4317-A914-7C450B4EFA22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VY_52_INOVACE_25_Zelenina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Prvouka pro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Zelenina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51139-F8D9-4742-A417-C43400061C2D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CB44-4F11-4315-8973-A8FC95D78A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897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51139-F8D9-4742-A417-C43400061C2D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CB44-4F11-4315-8973-A8FC95D78A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295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51139-F8D9-4742-A417-C43400061C2D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CB44-4F11-4315-8973-A8FC95D78A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4363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51139-F8D9-4742-A417-C43400061C2D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CB44-4F11-4315-8973-A8FC95D78A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8331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51139-F8D9-4742-A417-C43400061C2D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CB44-4F11-4315-8973-A8FC95D78A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0060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51139-F8D9-4742-A417-C43400061C2D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CB44-4F11-4315-8973-A8FC95D78A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3126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51139-F8D9-4742-A417-C43400061C2D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CB44-4F11-4315-8973-A8FC95D78A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1300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51139-F8D9-4742-A417-C43400061C2D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CB44-4F11-4315-8973-A8FC95D78A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1145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51139-F8D9-4742-A417-C43400061C2D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CB44-4F11-4315-8973-A8FC95D78A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10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51139-F8D9-4742-A417-C43400061C2D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CB44-4F11-4315-8973-A8FC95D78A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92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51139-F8D9-4742-A417-C43400061C2D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1CB44-4F11-4315-8973-A8FC95D78A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7544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51139-F8D9-4742-A417-C43400061C2D}" type="datetimeFigureOut">
              <a:rPr lang="cs-CZ" smtClean="0"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1CB44-4F11-4315-8973-A8FC95D78A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0847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rmoracia_rusticanaAHA.jpg" TargetMode="External"/><Relationship Id="rId2" Type="http://schemas.openxmlformats.org/officeDocument/2006/relationships/hyperlink" Target="http://upload.wikimedia.org/wikipedia/commons/8/8d/Brassica_oleracea_var._sabauda_JdP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0556825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613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cs-CZ" dirty="0" smtClean="0"/>
              <a:t>MATERIÁL JE URČEN PRO ŽÁKY 1. ROČNÍKU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SLOUŽÍ K VÝKLADU</a:t>
            </a:r>
          </a:p>
          <a:p>
            <a:r>
              <a:rPr lang="cs-CZ" dirty="0" smtClean="0"/>
              <a:t>INOVACE: VYUŽÍVÁ DOSAVADNÍCH ZNALOSTÍ ŽÁKŮ A PODPORUJE JEJICH AKTIVITU PŘI VYUČOVÁNÍ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342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sz="8800" dirty="0" smtClean="0"/>
              <a:t>ZELENINA</a:t>
            </a:r>
            <a:endParaRPr lang="cs-CZ" sz="8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Hronková\AppData\Local\Microsoft\Windows\Temporary Internet Files\Content.IE5\ZDGYQL3K\MP90031372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628800"/>
            <a:ext cx="6873491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385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RAJČATA A PAPRIKY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Hronková\AppData\Local\Microsoft\Windows\Temporary Internet Files\Content.IE5\ZDGYQL3K\MP90040655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60848"/>
            <a:ext cx="2191058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ronková\AppData\Local\Microsoft\Windows\Temporary Internet Files\Content.IE5\WQHFUJ5W\MC9001935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72816"/>
            <a:ext cx="3600078" cy="262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ronková\AppData\Local\Microsoft\Windows\Temporary Internet Files\Content.IE5\ZDGYQL3K\MC9001991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564782"/>
            <a:ext cx="197961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84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KVĚTÁK A BROKOLICE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6" name="Picture 4" descr="C:\Users\Hronková\AppData\Local\Microsoft\Windows\Temporary Internet Files\Content.IE5\ZDGYQL3K\MP90038787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28800"/>
            <a:ext cx="3657600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Hronková\AppData\Local\Microsoft\Windows\Temporary Internet Files\Content.IE5\CJZRJRYE\MC9003253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613" y="4238650"/>
            <a:ext cx="1600200" cy="180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Hronková\AppData\Local\Microsoft\Windows\Temporary Internet Files\Content.IE5\E2BKC4LJ\MC90021536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01924"/>
            <a:ext cx="3608393" cy="2959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5368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dirty="0" smtClean="0"/>
              <a:t>ZELÍ A KAPUSTA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C:\Users\Hronková\AppData\Local\Microsoft\Windows\Temporary Internet Files\Content.IE5\E2BKC4LJ\MP90014426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57106"/>
            <a:ext cx="3657600" cy="245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24158"/>
            <a:ext cx="3837776" cy="3361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245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KEDLUBEN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 descr="C:\Users\Hronková\AppData\Local\Microsoft\Windows\Temporary Internet Files\Content.IE5\WQHFUJ5W\MC9003313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481" y="2531952"/>
            <a:ext cx="1361038" cy="179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Hronková\AppData\Local\Microsoft\Windows\Temporary Internet Files\Content.IE5\WQHFUJ5W\MC90033138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10080">
            <a:off x="1824909" y="1029892"/>
            <a:ext cx="4615725" cy="608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40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MRKEV A PETRŽEL</a:t>
            </a:r>
            <a:endParaRPr lang="cs-CZ" dirty="0"/>
          </a:p>
        </p:txBody>
      </p:sp>
      <p:pic>
        <p:nvPicPr>
          <p:cNvPr id="6146" name="Picture 2" descr="C:\Users\Hronková\AppData\Local\Microsoft\Windows\Temporary Internet Files\Content.IE5\WQHFUJ5W\MC9003586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64804"/>
            <a:ext cx="3507577" cy="464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Hronková\AppData\Local\Microsoft\Windows\Temporary Internet Files\Content.IE5\ZDGYQL3K\MC9002149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90818"/>
            <a:ext cx="3710480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25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CELER KOŘENOVÝ A ŘAPÍKATÝ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1" name="Picture 3" descr="C:\Users\Hronková\AppData\Local\Microsoft\Windows\Temporary Internet Files\Content.IE5\ZDGYQL3K\MC9002325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84984"/>
            <a:ext cx="3801178" cy="280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Hronková\AppData\Local\Microsoft\Windows\Temporary Internet Files\Content.IE5\CJZRJRYE\MP90038789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772816"/>
            <a:ext cx="4088804" cy="291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11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ČERVENÁ ŘEPA A ŘEDKVIČKY</a:t>
            </a:r>
            <a:endParaRPr lang="cs-CZ" dirty="0"/>
          </a:p>
        </p:txBody>
      </p:sp>
      <p:pic>
        <p:nvPicPr>
          <p:cNvPr id="8196" name="Picture 4" descr="C:\Users\Hronková\AppData\Local\Microsoft\Windows\Temporary Internet Files\Content.IE5\E2BKC4LJ\MC9002461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84825"/>
            <a:ext cx="4671588" cy="3191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Hronková\AppData\Local\Microsoft\Windows\Temporary Internet Files\Content.IE5\CJZRJRYE\MC900246129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72816"/>
            <a:ext cx="3457286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50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CUKETA A DÝNĚ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9218" name="Picture 2" descr="C:\Users\Hronková\AppData\Local\Microsoft\Windows\Temporary Internet Files\Content.IE5\CJZRJRYE\MC9003312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17262"/>
            <a:ext cx="3468116" cy="2409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Hronková\AppData\Local\Microsoft\Windows\Temporary Internet Files\Content.IE5\E2BKC4LJ\MP90044830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45024"/>
            <a:ext cx="3488693" cy="231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24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CIBULE, ČESNEK A PÓREK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43" name="Picture 3" descr="C:\Users\Hronková\AppData\Local\Microsoft\Windows\Temporary Internet Files\Content.IE5\CJZRJRYE\MC9003538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45681"/>
            <a:ext cx="3073400" cy="287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Hronková\AppData\Local\Microsoft\Windows\Temporary Internet Files\Content.IE5\E2BKC4LJ\MC9001128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3611016" cy="259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C:\Users\Hronková\AppData\Local\Microsoft\Windows\Temporary Internet Files\Content.IE5\E2BKC4LJ\MC9004118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789040"/>
            <a:ext cx="2503993" cy="242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10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BRAMBORY A KŘEN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1266" name="Picture 2" descr="C:\Users\Hronková\AppData\Local\Microsoft\Windows\Temporary Internet Files\Content.IE5\WQHFUJ5W\MC9003312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717" y="2348879"/>
            <a:ext cx="1795462" cy="142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Hronková\AppData\Local\Microsoft\Windows\Temporary Internet Files\Content.IE5\ZDGYQL3K\MC90014954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060873"/>
            <a:ext cx="2430165" cy="3066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44824"/>
            <a:ext cx="3022688" cy="4297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818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http://upload.wikimedia.org/wikipedia/commons/8/8d/Brassica_oleracea_var._sabauda_JdP.jpg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http://cs.wikipedia.org/wiki/Soubor:Armoracia_rusticanaAHA.jpg</a:t>
            </a:r>
            <a:endParaRPr lang="cs-CZ" dirty="0" smtClean="0"/>
          </a:p>
          <a:p>
            <a:r>
              <a:rPr lang="cs-CZ" dirty="0" smtClean="0"/>
              <a:t>Ilustrace: 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595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114</Words>
  <Application>Microsoft Office PowerPoint</Application>
  <PresentationFormat>Předvádění na obrazovce (4:3)</PresentationFormat>
  <Paragraphs>29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ANOTACE</vt:lpstr>
      <vt:lpstr>ZELENINA</vt:lpstr>
      <vt:lpstr>RAJČATA A PAPRIKY</vt:lpstr>
      <vt:lpstr>KVĚTÁK A BROKOLICE</vt:lpstr>
      <vt:lpstr>ZELÍ A KAPUSTA</vt:lpstr>
      <vt:lpstr>KEDLUBEN </vt:lpstr>
      <vt:lpstr>MRKEV A PETRŽEL</vt:lpstr>
      <vt:lpstr>CELER KOŘENOVÝ A ŘAPÍKATÝ</vt:lpstr>
      <vt:lpstr>ČERVENÁ ŘEPA A ŘEDKVIČKY</vt:lpstr>
      <vt:lpstr>CUKETA A DÝNĚ</vt:lpstr>
      <vt:lpstr>CIBULE, ČESNEK A PÓREK</vt:lpstr>
      <vt:lpstr>BRAMBORY A KŘEN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Hronková</dc:creator>
  <cp:lastModifiedBy>Hronková</cp:lastModifiedBy>
  <cp:revision>5</cp:revision>
  <dcterms:created xsi:type="dcterms:W3CDTF">2012-09-24T19:02:44Z</dcterms:created>
  <dcterms:modified xsi:type="dcterms:W3CDTF">2012-09-24T19:49:12Z</dcterms:modified>
</cp:coreProperties>
</file>