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Povolání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pro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VY_52_INOVACE_30_Povolání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BDB397-5307-446D-BB28-F7DAB277219E}" type="presOf" srcId="{019433A1-1324-4DE1-9E6F-32B851095F74}" destId="{E7297F21-D4FD-4A41-AE58-814D01A6B5E7}" srcOrd="1" destOrd="0" presId="urn:microsoft.com/office/officeart/2005/8/layout/target3"/>
    <dgm:cxn modelId="{44827F36-0ECF-4F0A-867A-A737883B4521}" type="presOf" srcId="{FBBFC3EA-9D9D-4F3A-BEA6-9C2C0E46BF20}" destId="{643EA938-EDE0-4533-ACCC-D2BD6F3A527C}" srcOrd="0" destOrd="0" presId="urn:microsoft.com/office/officeart/2005/8/layout/target3"/>
    <dgm:cxn modelId="{CCD498B1-8A86-4406-9732-44BB0648C210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D6DA877-B65A-4305-A7EF-3F23EBB0DB41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D83DC63-2665-4BAD-8851-1CCC13B085BF}" type="presOf" srcId="{39F8B381-5807-488E-AC22-73DD4140ED4A}" destId="{71045F8C-00FA-488E-A7BD-E2E6753D979D}" srcOrd="0" destOrd="0" presId="urn:microsoft.com/office/officeart/2005/8/layout/target3"/>
    <dgm:cxn modelId="{7F58EE8C-F71F-4D36-A044-67AF198E708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CF7F100-4FF3-4770-BE11-85BB8F612BB4}" type="presOf" srcId="{EBC41103-E2E5-4D48-9B4B-425520D3D098}" destId="{F969C235-9271-4D34-B740-D627A121CAD0}" srcOrd="1" destOrd="0" presId="urn:microsoft.com/office/officeart/2005/8/layout/target3"/>
    <dgm:cxn modelId="{6E1742AF-11EA-45E4-B4FF-999A12D72378}" type="presOf" srcId="{C73C7642-F245-4585-8F88-243F9FAEF6CA}" destId="{97289DF2-90F4-4EC2-A9FC-633B00BAB610}" srcOrd="0" destOrd="0" presId="urn:microsoft.com/office/officeart/2005/8/layout/target3"/>
    <dgm:cxn modelId="{688D72BE-AAB6-4747-8563-9716CF2EC847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EF9B38A-CAD5-4DC2-BFA2-F1B2F4763ABD}" type="presOf" srcId="{DAEA276B-ECF9-46F6-A7D3-4693B2D32BC4}" destId="{CDED6FE3-AD8F-4ACC-B6B8-710EDDD97598}" srcOrd="0" destOrd="0" presId="urn:microsoft.com/office/officeart/2005/8/layout/target3"/>
    <dgm:cxn modelId="{DFFB0A9C-533E-4E3E-9E39-4B70F18175A9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7CB82B88-C8C0-4A7B-A3F4-A01DB64021E7}" type="presOf" srcId="{FBBFC3EA-9D9D-4F3A-BEA6-9C2C0E46BF20}" destId="{832BF48F-0145-4429-9E02-8FCA946CCE9E}" srcOrd="1" destOrd="0" presId="urn:microsoft.com/office/officeart/2005/8/layout/target3"/>
    <dgm:cxn modelId="{73EAC4E2-16B9-4173-A1D2-4B248FD07B1A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BA5A521-35E8-4506-B55E-EE5D6E0520FB}" type="presParOf" srcId="{71045F8C-00FA-488E-A7BD-E2E6753D979D}" destId="{3577EC6B-C980-4F34-8C69-4365E7B8FC8C}" srcOrd="0" destOrd="0" presId="urn:microsoft.com/office/officeart/2005/8/layout/target3"/>
    <dgm:cxn modelId="{60EAEE98-FB13-4228-BFB6-337EAC1CC26E}" type="presParOf" srcId="{71045F8C-00FA-488E-A7BD-E2E6753D979D}" destId="{6940EB87-DC1D-4BC3-9408-9AC2E1FFC039}" srcOrd="1" destOrd="0" presId="urn:microsoft.com/office/officeart/2005/8/layout/target3"/>
    <dgm:cxn modelId="{167642FE-E489-4745-AB3C-C2E7CFCCA103}" type="presParOf" srcId="{71045F8C-00FA-488E-A7BD-E2E6753D979D}" destId="{BC35EE03-4121-4EF9-923D-7CB6D30D358D}" srcOrd="2" destOrd="0" presId="urn:microsoft.com/office/officeart/2005/8/layout/target3"/>
    <dgm:cxn modelId="{3DE27829-ACB6-48F8-9845-92836B39B849}" type="presParOf" srcId="{71045F8C-00FA-488E-A7BD-E2E6753D979D}" destId="{C95EEA27-3CBF-4645-A92D-9D8AF5C1CBFC}" srcOrd="3" destOrd="0" presId="urn:microsoft.com/office/officeart/2005/8/layout/target3"/>
    <dgm:cxn modelId="{DC618FEB-DEB3-4067-8AAC-74E52B9D7B74}" type="presParOf" srcId="{71045F8C-00FA-488E-A7BD-E2E6753D979D}" destId="{851BB866-B6AE-4566-893F-4C635BA974FC}" srcOrd="4" destOrd="0" presId="urn:microsoft.com/office/officeart/2005/8/layout/target3"/>
    <dgm:cxn modelId="{847F2BEA-6BF6-4BCE-B0B9-A80CDD93FF8B}" type="presParOf" srcId="{71045F8C-00FA-488E-A7BD-E2E6753D979D}" destId="{643EA938-EDE0-4533-ACCC-D2BD6F3A527C}" srcOrd="5" destOrd="0" presId="urn:microsoft.com/office/officeart/2005/8/layout/target3"/>
    <dgm:cxn modelId="{9F509CEC-D5E0-40D8-9DC0-480DEA372E0A}" type="presParOf" srcId="{71045F8C-00FA-488E-A7BD-E2E6753D979D}" destId="{92F31B18-D66D-4CC7-89B9-378928DE877D}" srcOrd="6" destOrd="0" presId="urn:microsoft.com/office/officeart/2005/8/layout/target3"/>
    <dgm:cxn modelId="{2C4EAAC5-19F9-4E47-B9A9-0450BD773C4A}" type="presParOf" srcId="{71045F8C-00FA-488E-A7BD-E2E6753D979D}" destId="{902074E1-B931-4618-97F1-FADBE82E9C3C}" srcOrd="7" destOrd="0" presId="urn:microsoft.com/office/officeart/2005/8/layout/target3"/>
    <dgm:cxn modelId="{093D78D2-95F8-4387-AEDD-AFAE25141EC9}" type="presParOf" srcId="{71045F8C-00FA-488E-A7BD-E2E6753D979D}" destId="{A3817367-F2BC-482F-8832-FA00B51DCCF3}" srcOrd="8" destOrd="0" presId="urn:microsoft.com/office/officeart/2005/8/layout/target3"/>
    <dgm:cxn modelId="{C031F7BF-A222-4579-B915-9CD0D090D3FC}" type="presParOf" srcId="{71045F8C-00FA-488E-A7BD-E2E6753D979D}" destId="{626ABFF6-56C8-4386-B662-68EC364EED9D}" srcOrd="9" destOrd="0" presId="urn:microsoft.com/office/officeart/2005/8/layout/target3"/>
    <dgm:cxn modelId="{279F07AA-FC23-4B6B-ACD5-0420DBADAADC}" type="presParOf" srcId="{71045F8C-00FA-488E-A7BD-E2E6753D979D}" destId="{6DB11F1C-D028-4800-9625-6611CA9DE6D4}" srcOrd="10" destOrd="0" presId="urn:microsoft.com/office/officeart/2005/8/layout/target3"/>
    <dgm:cxn modelId="{7E1A4C42-4398-44C0-966D-78998AB5D94E}" type="presParOf" srcId="{71045F8C-00FA-488E-A7BD-E2E6753D979D}" destId="{CDED6FE3-AD8F-4ACC-B6B8-710EDDD97598}" srcOrd="11" destOrd="0" presId="urn:microsoft.com/office/officeart/2005/8/layout/target3"/>
    <dgm:cxn modelId="{AD2AB170-5363-4D18-B4B8-914D2C7393F5}" type="presParOf" srcId="{71045F8C-00FA-488E-A7BD-E2E6753D979D}" destId="{397AC6D7-84A6-4150-958F-83C92D9ACF38}" srcOrd="12" destOrd="0" presId="urn:microsoft.com/office/officeart/2005/8/layout/target3"/>
    <dgm:cxn modelId="{04D8B3D3-67FC-42D5-92E5-8051CCE1FA27}" type="presParOf" srcId="{71045F8C-00FA-488E-A7BD-E2E6753D979D}" destId="{D7419528-33A6-416D-9E64-B3F7915C5149}" srcOrd="13" destOrd="0" presId="urn:microsoft.com/office/officeart/2005/8/layout/target3"/>
    <dgm:cxn modelId="{B2B0157C-C861-4475-BAE5-EACA6B90863D}" type="presParOf" srcId="{71045F8C-00FA-488E-A7BD-E2E6753D979D}" destId="{97289DF2-90F4-4EC2-A9FC-633B00BAB610}" srcOrd="14" destOrd="0" presId="urn:microsoft.com/office/officeart/2005/8/layout/target3"/>
    <dgm:cxn modelId="{0292F548-6743-49B9-8B35-7E89CDAD1EB6}" type="presParOf" srcId="{71045F8C-00FA-488E-A7BD-E2E6753D979D}" destId="{234EBA9D-95B4-4C20-A84E-6F65F1085DC6}" srcOrd="15" destOrd="0" presId="urn:microsoft.com/office/officeart/2005/8/layout/target3"/>
    <dgm:cxn modelId="{F2CFE551-03A9-41F6-8ABC-6D052B32FF0C}" type="presParOf" srcId="{71045F8C-00FA-488E-A7BD-E2E6753D979D}" destId="{12255512-213F-41DF-90A6-8B4CD74A2B52}" srcOrd="16" destOrd="0" presId="urn:microsoft.com/office/officeart/2005/8/layout/target3"/>
    <dgm:cxn modelId="{85846FCA-B8AA-4705-BBCE-E1E5B95664CD}" type="presParOf" srcId="{71045F8C-00FA-488E-A7BD-E2E6753D979D}" destId="{50C2F88D-8688-44C2-A854-691F34009D3B}" srcOrd="17" destOrd="0" presId="urn:microsoft.com/office/officeart/2005/8/layout/target3"/>
    <dgm:cxn modelId="{A48A9546-B14D-4A6D-BEA3-0B3B7034BCAF}" type="presParOf" srcId="{71045F8C-00FA-488E-A7BD-E2E6753D979D}" destId="{4D19AB04-24FA-40C2-B203-52AE3D15E171}" srcOrd="18" destOrd="0" presId="urn:microsoft.com/office/officeart/2005/8/layout/target3"/>
    <dgm:cxn modelId="{52E53FC2-832E-4BA9-806E-351EAE40EB68}" type="presParOf" srcId="{71045F8C-00FA-488E-A7BD-E2E6753D979D}" destId="{832BF48F-0145-4429-9E02-8FCA946CCE9E}" srcOrd="19" destOrd="0" presId="urn:microsoft.com/office/officeart/2005/8/layout/target3"/>
    <dgm:cxn modelId="{353689E5-4836-443A-995D-7194B179F185}" type="presParOf" srcId="{71045F8C-00FA-488E-A7BD-E2E6753D979D}" destId="{E7297F21-D4FD-4A41-AE58-814D01A6B5E7}" srcOrd="20" destOrd="0" presId="urn:microsoft.com/office/officeart/2005/8/layout/target3"/>
    <dgm:cxn modelId="{E68D508A-15B6-4D4C-975D-C8E5F3143479}" type="presParOf" srcId="{71045F8C-00FA-488E-A7BD-E2E6753D979D}" destId="{F69A1436-182C-465B-AD7F-FE48E0C090C1}" srcOrd="21" destOrd="0" presId="urn:microsoft.com/office/officeart/2005/8/layout/target3"/>
    <dgm:cxn modelId="{9E097A7B-90B6-40AC-B3E2-AAC044883053}" type="presParOf" srcId="{71045F8C-00FA-488E-A7BD-E2E6753D979D}" destId="{AA41A67C-3D3F-4AE9-9E0F-5D7F7BB2E741}" srcOrd="22" destOrd="0" presId="urn:microsoft.com/office/officeart/2005/8/layout/target3"/>
    <dgm:cxn modelId="{199B5881-7715-4B33-B854-2E8B65AF0ED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VY_52_INOVACE_30_Povolání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pro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Povolání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294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55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782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68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594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555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075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278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42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491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959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BCA33-8570-4860-8292-520DE5CC02E1}" type="datetimeFigureOut">
              <a:rPr lang="cs-CZ" smtClean="0"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360D3-F55D-4FC1-82BD-C23F2D5AFC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590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gi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gi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7" Type="http://schemas.openxmlformats.org/officeDocument/2006/relationships/image" Target="../media/image27.jpe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gi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63.wmf"/><Relationship Id="rId7" Type="http://schemas.openxmlformats.org/officeDocument/2006/relationships/image" Target="../media/image67.wmf"/><Relationship Id="rId2" Type="http://schemas.openxmlformats.org/officeDocument/2006/relationships/image" Target="../media/image6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wmf"/><Relationship Id="rId11" Type="http://schemas.openxmlformats.org/officeDocument/2006/relationships/image" Target="../media/image71.wmf"/><Relationship Id="rId5" Type="http://schemas.openxmlformats.org/officeDocument/2006/relationships/image" Target="../media/image65.wmf"/><Relationship Id="rId10" Type="http://schemas.openxmlformats.org/officeDocument/2006/relationships/image" Target="../media/image70.wmf"/><Relationship Id="rId4" Type="http://schemas.openxmlformats.org/officeDocument/2006/relationships/image" Target="../media/image64.wmf"/><Relationship Id="rId9" Type="http://schemas.openxmlformats.org/officeDocument/2006/relationships/image" Target="../media/image69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4085969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49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8000" dirty="0" smtClean="0">
                <a:latin typeface="Arial Rounded MT Bold" pitchFamily="34" charset="0"/>
              </a:rPr>
              <a:t>POVOLÁNÍ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VÍŠ, ČÍM CHCEŠ BÝT?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27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normAutofit lnSpcReduction="10000"/>
          </a:bodyPr>
          <a:lstStyle/>
          <a:p>
            <a:r>
              <a:rPr lang="cs-CZ" dirty="0" smtClean="0"/>
              <a:t>MATERIÁL JE URČEN PRO ŽÁKY 1.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UČITEL SI NA ZÁKLADĚ PREZENTACE POVÍDÁ SE ŽÁKY</a:t>
            </a:r>
          </a:p>
          <a:p>
            <a:r>
              <a:rPr lang="cs-CZ" dirty="0" smtClean="0"/>
              <a:t>INOVACE: PODPORUJE AKTIVITU ŽÁKŮ </a:t>
            </a:r>
          </a:p>
          <a:p>
            <a:pPr marL="0" indent="0">
              <a:buNone/>
            </a:pPr>
            <a:r>
              <a:rPr lang="cs-CZ" dirty="0" smtClean="0"/>
              <a:t>                       A UMOŽŇUJE JIM SDĚLOVAT SI SVÉ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ZNALOSTI A ZKUŠENOSTI 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469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8000" dirty="0" smtClean="0">
                <a:latin typeface="Arial Rounded MT Bold" pitchFamily="34" charset="0"/>
              </a:rPr>
              <a:t>POLICISTA</a:t>
            </a:r>
            <a:endParaRPr lang="cs-CZ" sz="8000" dirty="0">
              <a:latin typeface="Arial Rounded MT Bold" pitchFamily="34" charset="0"/>
            </a:endParaRPr>
          </a:p>
        </p:txBody>
      </p:sp>
      <p:pic>
        <p:nvPicPr>
          <p:cNvPr id="1027" name="Picture 3" descr="C:\Users\Hronková\AppData\Local\Microsoft\Windows\Temporary Internet Files\Content.IE5\ZDGYQL3K\MC900233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2705477" cy="233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ronková\AppData\Local\Microsoft\Windows\Temporary Internet Files\Content.IE5\E2BKC4LJ\MM90028379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801" y="4005064"/>
            <a:ext cx="2624659" cy="254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ronková\AppData\Local\Microsoft\Windows\Temporary Internet Files\Content.IE5\WQHFUJ5W\MC9003443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089" y="4831839"/>
            <a:ext cx="2161009" cy="210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ronková\AppData\Local\Microsoft\Windows\Temporary Internet Files\Content.IE5\CJZRJRYE\MC9002869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40768"/>
            <a:ext cx="2282825" cy="254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ronková\AppData\Local\Microsoft\Windows\Temporary Internet Files\Content.IE5\E2BKC4LJ\MC900295460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73" y="4365104"/>
            <a:ext cx="2569675" cy="189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ronková\AppData\Local\Microsoft\Windows\Temporary Internet Files\Content.IE5\ZDGYQL3K\MC9002871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903288"/>
            <a:ext cx="1881187" cy="251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ronková\AppData\Local\Microsoft\Windows\Temporary Internet Files\Content.IE5\CJZRJRYE\MC90028693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2929532"/>
            <a:ext cx="2447925" cy="21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8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Arial Rounded MT Bold" pitchFamily="34" charset="0"/>
              </a:rPr>
              <a:t>PILOT</a:t>
            </a:r>
            <a:endParaRPr lang="cs-CZ" sz="7200" dirty="0">
              <a:latin typeface="Arial Rounded MT Bold" pitchFamily="34" charset="0"/>
            </a:endParaRPr>
          </a:p>
        </p:txBody>
      </p:sp>
      <p:pic>
        <p:nvPicPr>
          <p:cNvPr id="2051" name="Picture 3" descr="C:\Users\Hronková\AppData\Local\Microsoft\Windows\Temporary Internet Files\Content.IE5\WQHFUJ5W\MC9003704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1584325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ronková\AppData\Local\Microsoft\Windows\Temporary Internet Files\Content.IE5\WQHFUJ5W\MC9003889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594714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ronková\AppData\Local\Microsoft\Windows\Temporary Internet Files\Content.IE5\ZDGYQL3K\MC9003886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76738"/>
            <a:ext cx="1823314" cy="17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ronková\AppData\Local\Microsoft\Windows\Temporary Internet Files\Content.IE5\WQHFUJ5W\MC9003327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639" y="437673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Hronková\AppData\Local\Microsoft\Windows\Temporary Internet Files\Content.IE5\CJZRJRYE\MP90044249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423" y="1756647"/>
            <a:ext cx="3652216" cy="245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Hronková\AppData\Local\Microsoft\Windows\Temporary Internet Files\Content.IE5\CJZRJRYE\MM900336836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641245"/>
            <a:ext cx="2160240" cy="208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97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Arial Rounded MT Bold" pitchFamily="34" charset="0"/>
              </a:rPr>
              <a:t>KADEŘNICE</a:t>
            </a:r>
            <a:endParaRPr lang="cs-CZ" sz="7200" dirty="0">
              <a:latin typeface="Arial Rounded MT Bold" pitchFamily="34" charset="0"/>
            </a:endParaRPr>
          </a:p>
        </p:txBody>
      </p:sp>
      <p:pic>
        <p:nvPicPr>
          <p:cNvPr id="3078" name="Picture 6" descr="C:\Users\Hronková\AppData\Local\Microsoft\Windows\Temporary Internet Files\Content.IE5\E2BKC4LJ\MC9003516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040" y="1787735"/>
            <a:ext cx="16002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Hronková\AppData\Local\Microsoft\Windows\Temporary Internet Files\Content.IE5\ZDGYQL3K\MC9001495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83089"/>
            <a:ext cx="2467069" cy="21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Hronková\AppData\Local\Microsoft\Windows\Temporary Internet Files\Content.IE5\CJZRJRYE\MC900415984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865916"/>
            <a:ext cx="2827109" cy="281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Hronková\AppData\Local\Microsoft\Windows\Temporary Internet Files\Content.IE5\E2BKC4LJ\MP90042298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872" y="3748088"/>
            <a:ext cx="2225328" cy="271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Hronková\AppData\Local\Microsoft\Windows\Temporary Internet Files\Content.IE5\ZDGYQL3K\MC90043250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598" y="4183757"/>
            <a:ext cx="184785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Hronková\AppData\Local\Microsoft\Windows\Temporary Internet Files\Content.IE5\ZDGYQL3K\MC90041364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88929"/>
            <a:ext cx="1542714" cy="140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Hronková\AppData\Local\Microsoft\Windows\Temporary Internet Files\Content.IE5\WQHFUJ5W\MC90025220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61" y="2116999"/>
            <a:ext cx="1566862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12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Arial Rounded MT Bold" pitchFamily="34" charset="0"/>
              </a:rPr>
              <a:t>UČITEL/KA</a:t>
            </a:r>
            <a:endParaRPr lang="cs-CZ" sz="7200" dirty="0">
              <a:latin typeface="Arial Rounded MT Bold" pitchFamily="34" charset="0"/>
            </a:endParaRPr>
          </a:p>
        </p:txBody>
      </p:sp>
      <p:pic>
        <p:nvPicPr>
          <p:cNvPr id="4101" name="Picture 5" descr="C:\Users\Hronková\AppData\Local\Microsoft\Windows\Temporary Internet Files\Content.IE5\E2BKC4LJ\MC90043612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413" y="1340769"/>
            <a:ext cx="2680617" cy="241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ronková\AppData\Local\Microsoft\Windows\Temporary Internet Files\Content.IE5\WQHFUJ5W\MC900430368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9"/>
            <a:ext cx="2451683" cy="241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Hronková\AppData\Local\Microsoft\Windows\Temporary Internet Files\Content.IE5\E2BKC4LJ\MC9004282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186" y="1631241"/>
            <a:ext cx="2224933" cy="195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Hronková\AppData\Local\Microsoft\Windows\Temporary Internet Files\Content.IE5\CJZRJRYE\MC9004359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025" y="4149080"/>
            <a:ext cx="15843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Hronková\AppData\Local\Microsoft\Windows\Temporary Internet Files\Content.IE5\CJZRJRYE\MP90043945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31792"/>
            <a:ext cx="2051720" cy="198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Hronková\AppData\Local\Microsoft\Windows\Temporary Internet Files\Content.IE5\E2BKC4LJ\MP90043957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696" y="3993782"/>
            <a:ext cx="4003603" cy="245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94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913" y="274638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dirty="0" smtClean="0">
                <a:latin typeface="Arial Rounded MT Bold" pitchFamily="34" charset="0"/>
              </a:rPr>
              <a:t>HASIČ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Hronková\AppData\Local\Microsoft\Windows\Temporary Internet Files\Content.IE5\WQHFUJ5W\MP900289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092" y="1916831"/>
            <a:ext cx="244475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ronková\AppData\Local\Microsoft\Windows\Temporary Internet Files\Content.IE5\ZDGYQL3K\MP9004074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390207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ronková\AppData\Local\Microsoft\Windows\Temporary Internet Files\Content.IE5\CJZRJRYE\MP90017894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108" y="1396228"/>
            <a:ext cx="3657600" cy="244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Hronková\AppData\Local\Microsoft\Windows\Temporary Internet Files\Content.IE5\E2BKC4LJ\MC9002388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940" y="4679874"/>
            <a:ext cx="1449387" cy="178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Hronková\AppData\Local\Microsoft\Windows\Temporary Internet Files\Content.IE5\WQHFUJ5W\MC9002353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910438"/>
            <a:ext cx="1700213" cy="180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17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Arial Rounded MT Bold" pitchFamily="34" charset="0"/>
              </a:rPr>
              <a:t>ZEDNÍK</a:t>
            </a:r>
            <a:endParaRPr lang="cs-CZ" sz="72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Hronková\AppData\Local\Microsoft\Windows\Temporary Internet Files\Content.IE5\E2BKC4LJ\MC9002289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943100"/>
            <a:ext cx="14763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ronková\AppData\Local\Microsoft\Windows\Temporary Internet Files\Content.IE5\WQHFUJ5W\MM9002951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412" y="2231628"/>
            <a:ext cx="1992178" cy="146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Hronková\AppData\Local\Microsoft\Windows\Temporary Internet Files\Content.IE5\ZDGYQL3K\MC9002858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25768"/>
            <a:ext cx="2558249" cy="211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Hronková\AppData\Local\Microsoft\Windows\Temporary Internet Files\Content.IE5\E2BKC4LJ\MC9003102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35" y="4316177"/>
            <a:ext cx="2730455" cy="2083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Hronková\AppData\Local\Microsoft\Windows\Temporary Internet Files\Content.IE5\CJZRJRYE\MC9002174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405" y="4206773"/>
            <a:ext cx="2334964" cy="230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Hronková\AppData\Local\Microsoft\Windows\Temporary Internet Files\Content.IE5\E2BKC4LJ\MC9002899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00" y="1720850"/>
            <a:ext cx="2057400" cy="235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Hronková\AppData\Local\Microsoft\Windows\Temporary Internet Files\Content.IE5\WQHFUJ5W\MC9003493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2058988"/>
            <a:ext cx="1751013" cy="181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4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latin typeface="Arial Rounded MT Bold" pitchFamily="34" charset="0"/>
              </a:rPr>
              <a:t>KOMINÍK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C:\Users\Hronková\AppData\Local\Microsoft\Windows\Temporary Internet Files\Content.IE5\ZDGYQL3K\MC9002807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312" y="1468785"/>
            <a:ext cx="3106738" cy="25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Hronková\AppData\Local\Microsoft\Windows\Temporary Internet Files\Content.IE5\E2BKC4LJ\MC9002831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786" y="3763962"/>
            <a:ext cx="2515440" cy="2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Hronková\AppData\Local\Microsoft\Windows\Temporary Internet Files\Content.IE5\CJZRJRYE\MC9002792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63962"/>
            <a:ext cx="1800200" cy="281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Hronková\AppData\Local\Microsoft\Windows\Temporary Internet Files\Content.IE5\E2BKC4LJ\MC90031862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72977"/>
            <a:ext cx="2657234" cy="276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Hronková\AppData\Local\Microsoft\Windows\Temporary Internet Files\Content.IE5\ZDGYQL3K\MC9002412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94" y="4738961"/>
            <a:ext cx="1819656" cy="1331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96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latin typeface="Arial Rounded MT Bold" pitchFamily="34" charset="0"/>
              </a:rPr>
              <a:t>ŘIDIČ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5" name="Picture 3" descr="C:\Users\Hronková\AppData\Local\Microsoft\Windows\Temporary Internet Files\Content.IE5\CJZRJRYE\MC9002334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510" y="3695231"/>
            <a:ext cx="2522538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ronková\AppData\Local\Microsoft\Windows\Temporary Internet Files\Content.IE5\ZDGYQL3K\MC9002872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858" y="2190912"/>
            <a:ext cx="2094368" cy="143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Hronková\AppData\Local\Microsoft\Windows\Temporary Internet Files\Content.IE5\WQHFUJ5W\MC9003889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58270"/>
            <a:ext cx="2533148" cy="227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Hronková\AppData\Local\Microsoft\Windows\Temporary Internet Files\Content.IE5\CJZRJRYE\MC90022366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2106"/>
            <a:ext cx="1111250" cy="153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Hronková\AppData\Local\Microsoft\Windows\Temporary Internet Files\Content.IE5\WQHFUJ5W\MC90021671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1758932"/>
            <a:ext cx="1808683" cy="172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Hronková\AppData\Local\Microsoft\Windows\Temporary Internet Files\Content.IE5\WQHFUJ5W\MC9002375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226" y="1758932"/>
            <a:ext cx="2335212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Hronková\AppData\Local\Microsoft\Windows\Temporary Internet Files\Content.IE5\ZDGYQL3K\MC90028077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81128"/>
            <a:ext cx="2513013" cy="188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04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8000" dirty="0" smtClean="0">
                <a:latin typeface="Arial Rounded MT Bold" pitchFamily="34" charset="0"/>
              </a:rPr>
              <a:t>UKLÍZEČKA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 descr="C:\Users\Hronková\AppData\Local\Microsoft\Windows\Temporary Internet Files\Content.IE5\WQHFUJ5W\MC9002290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61901"/>
            <a:ext cx="1989247" cy="303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Hronková\AppData\Local\Microsoft\Windows\Temporary Internet Files\Content.IE5\ZDGYQL3K\MC9002785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801" y="3985830"/>
            <a:ext cx="2758671" cy="210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Hronková\AppData\Local\Microsoft\Windows\Temporary Internet Files\Content.IE5\CJZRJRYE\MC9002958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354" y="1412776"/>
            <a:ext cx="2213447" cy="2277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Hronková\AppData\Local\Microsoft\Windows\Temporary Internet Files\Content.IE5\E2BKC4LJ\MC900424000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5846"/>
            <a:ext cx="2713723" cy="311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Hronková\AppData\Local\Microsoft\Windows\Temporary Internet Files\Content.IE5\WQHFUJ5W\MC9002504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696" y="3656013"/>
            <a:ext cx="2444105" cy="276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16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latin typeface="Arial Rounded MT Bold" pitchFamily="34" charset="0"/>
              </a:rPr>
              <a:t>LÉKAŘ</a:t>
            </a:r>
            <a:endParaRPr lang="cs-CZ" sz="8000" dirty="0">
              <a:latin typeface="Arial Rounded MT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4" name="Picture 4" descr="C:\Users\Hronková\AppData\Local\Microsoft\Windows\Temporary Internet Files\Content.IE5\CJZRJRYE\MP9003139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32101"/>
            <a:ext cx="365150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C:\Users\Hronková\AppData\Local\Microsoft\Windows\Temporary Internet Files\Content.IE5\ZDGYQL3K\MP9004089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32101"/>
            <a:ext cx="3312604" cy="331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C:\Users\Hronková\AppData\Local\Microsoft\Windows\Temporary Internet Files\Content.IE5\CJZRJRYE\MP90018279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09120"/>
            <a:ext cx="3118413" cy="209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C:\Users\Hronková\AppData\Local\Microsoft\Windows\Temporary Internet Files\Content.IE5\ZDGYQL3K\MP90039884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32" y="4926302"/>
            <a:ext cx="2113425" cy="150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 descr="C:\Users\Hronková\AppData\Local\Microsoft\Windows\Temporary Internet Files\Content.IE5\WQHFUJ5W\MP90033728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792" y="5531765"/>
            <a:ext cx="1649384" cy="117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37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POZNÁŠ MOJE POVOLÁNÍ?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C:\Users\Hronková\AppData\Local\Microsoft\Windows\Temporary Internet Files\Content.IE5\ZDGYQL3K\MC9004404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396" y="1511006"/>
            <a:ext cx="1658938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Hronková\AppData\Local\Microsoft\Windows\Temporary Internet Files\Content.IE5\CJZRJRYE\MC9004398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386" y="2618633"/>
            <a:ext cx="1924050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Hronková\AppData\Local\Microsoft\Windows\Temporary Internet Files\Content.IE5\E2BKC4LJ\MC9004324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360" y="3503325"/>
            <a:ext cx="1670050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Hronková\AppData\Local\Microsoft\Windows\Temporary Internet Files\Content.IE5\WQHFUJ5W\MC9004343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68" y="4333081"/>
            <a:ext cx="188595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Hronková\AppData\Local\Microsoft\Windows\Temporary Internet Files\Content.IE5\ZDGYQL3K\MC9004404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2" y="2328120"/>
            <a:ext cx="1863725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Hronková\AppData\Local\Microsoft\Windows\Temporary Internet Files\Content.IE5\CJZRJRYE\MC90044043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588" y="4379913"/>
            <a:ext cx="1246187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C:\Users\Hronková\AppData\Local\Microsoft\Windows\Temporary Internet Files\Content.IE5\E2BKC4LJ\MC90044041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464" y="3950493"/>
            <a:ext cx="182880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C:\Users\Hronková\AppData\Local\Microsoft\Windows\Temporary Internet Files\Content.IE5\WQHFUJ5W\MC90044042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87" y="1540215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C:\Users\Hronková\AppData\Local\Microsoft\Windows\Temporary Internet Files\Content.IE5\ZDGYQL3K\MC90044042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32" y="2424226"/>
            <a:ext cx="1827886" cy="14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C:\Users\Hronková\AppData\Local\Microsoft\Windows\Temporary Internet Files\Content.IE5\CJZRJRYE\MC90044044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78" y="4846350"/>
            <a:ext cx="1762125" cy="166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53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526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104</Words>
  <Application>Microsoft Office PowerPoint</Application>
  <PresentationFormat>Předvádění na obrazovce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POVOLÁNÍ</vt:lpstr>
      <vt:lpstr>ANOTACE</vt:lpstr>
      <vt:lpstr>POLICISTA</vt:lpstr>
      <vt:lpstr>PILOT</vt:lpstr>
      <vt:lpstr>KADEŘNICE</vt:lpstr>
      <vt:lpstr>UČITEL/KA</vt:lpstr>
      <vt:lpstr>HASIČ</vt:lpstr>
      <vt:lpstr>ZEDNÍK</vt:lpstr>
      <vt:lpstr>KOMINÍK</vt:lpstr>
      <vt:lpstr>ŘIDIČ</vt:lpstr>
      <vt:lpstr>UKLÍZEČKA</vt:lpstr>
      <vt:lpstr>LÉKAŘ</vt:lpstr>
      <vt:lpstr>POZNÁŠ MOJE POVOLÁNÍ?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POVOLÁNÍ</dc:title>
  <dc:creator>Hronková</dc:creator>
  <cp:lastModifiedBy>Hronková</cp:lastModifiedBy>
  <cp:revision>7</cp:revision>
  <dcterms:created xsi:type="dcterms:W3CDTF">2012-10-01T17:21:38Z</dcterms:created>
  <dcterms:modified xsi:type="dcterms:W3CDTF">2012-10-04T14:30:22Z</dcterms:modified>
</cp:coreProperties>
</file>