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4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BCFAB4"/>
    <a:srgbClr val="DDE8C6"/>
    <a:srgbClr val="FFFF99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Roční období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pro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VY_52_INOVACE_31_Jaro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A7023AD-4E84-42C3-A093-98AA65B20543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FBE5F44-2C84-47FF-86E0-16340364183C}" type="presOf" srcId="{C73C7642-F245-4585-8F88-243F9FAEF6CA}" destId="{AA41A67C-3D3F-4AE9-9E0F-5D7F7BB2E741}" srcOrd="1" destOrd="0" presId="urn:microsoft.com/office/officeart/2005/8/layout/target3"/>
    <dgm:cxn modelId="{F6DA8883-0022-41B8-9419-F8770650F506}" type="presOf" srcId="{39F8B381-5807-488E-AC22-73DD4140ED4A}" destId="{71045F8C-00FA-488E-A7BD-E2E6753D979D}" srcOrd="0" destOrd="0" presId="urn:microsoft.com/office/officeart/2005/8/layout/target3"/>
    <dgm:cxn modelId="{44C62D18-9EEC-48C1-A388-ADCFD7DD2903}" type="presOf" srcId="{DAEA276B-ECF9-46F6-A7D3-4693B2D32BC4}" destId="{CDED6FE3-AD8F-4ACC-B6B8-710EDDD97598}" srcOrd="0" destOrd="0" presId="urn:microsoft.com/office/officeart/2005/8/layout/target3"/>
    <dgm:cxn modelId="{DC91B280-6AA7-4AB4-8F20-431DFABED7CE}" type="presOf" srcId="{C73C7642-F245-4585-8F88-243F9FAEF6CA}" destId="{97289DF2-90F4-4EC2-A9FC-633B00BAB610}" srcOrd="0" destOrd="0" presId="urn:microsoft.com/office/officeart/2005/8/layout/target3"/>
    <dgm:cxn modelId="{EFE52430-1901-4A8A-839B-EDB7D8C827FA}" type="presOf" srcId="{445C7998-7549-48B0-BD68-D4F0167F02E5}" destId="{4D19AB04-24FA-40C2-B203-52AE3D15E171}" srcOrd="1" destOrd="0" presId="urn:microsoft.com/office/officeart/2005/8/layout/target3"/>
    <dgm:cxn modelId="{4CE3EE92-B402-437B-95BF-42666F70BAB0}" type="presOf" srcId="{FBBFC3EA-9D9D-4F3A-BEA6-9C2C0E46BF20}" destId="{832BF48F-0145-4429-9E02-8FCA946CCE9E}" srcOrd="1" destOrd="0" presId="urn:microsoft.com/office/officeart/2005/8/layout/target3"/>
    <dgm:cxn modelId="{F051FC08-22A2-4D2D-B7C4-A2C8ED40742B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343286D-9C00-4E6A-85C3-4E61490CE604}" type="presOf" srcId="{EBC41103-E2E5-4D48-9B4B-425520D3D098}" destId="{50C2F88D-8688-44C2-A854-691F34009D3B}" srcOrd="0" destOrd="0" presId="urn:microsoft.com/office/officeart/2005/8/layout/target3"/>
    <dgm:cxn modelId="{82A953FC-8A22-4433-A673-3B27D92F3BC2}" type="presOf" srcId="{DAEA276B-ECF9-46F6-A7D3-4693B2D32BC4}" destId="{F69A1436-182C-465B-AD7F-FE48E0C090C1}" srcOrd="1" destOrd="0" presId="urn:microsoft.com/office/officeart/2005/8/layout/target3"/>
    <dgm:cxn modelId="{1F8DEFBE-C07B-4F08-99EA-CF2C47CAA439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5480500D-C584-4A5A-B819-EE74FA9B1C57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848DD4A-AB47-45DD-A256-F0CC97146630}" type="presOf" srcId="{EBC41103-E2E5-4D48-9B4B-425520D3D098}" destId="{F969C235-9271-4D34-B740-D627A121CAD0}" srcOrd="1" destOrd="0" presId="urn:microsoft.com/office/officeart/2005/8/layout/target3"/>
    <dgm:cxn modelId="{765162CD-F5F9-4375-8982-EE50CECE5F6F}" type="presParOf" srcId="{71045F8C-00FA-488E-A7BD-E2E6753D979D}" destId="{3577EC6B-C980-4F34-8C69-4365E7B8FC8C}" srcOrd="0" destOrd="0" presId="urn:microsoft.com/office/officeart/2005/8/layout/target3"/>
    <dgm:cxn modelId="{54C38E51-29F9-4AA7-BB36-BE182AA2B337}" type="presParOf" srcId="{71045F8C-00FA-488E-A7BD-E2E6753D979D}" destId="{6940EB87-DC1D-4BC3-9408-9AC2E1FFC039}" srcOrd="1" destOrd="0" presId="urn:microsoft.com/office/officeart/2005/8/layout/target3"/>
    <dgm:cxn modelId="{A2DB2E88-E7FA-485D-8831-719C6BD51403}" type="presParOf" srcId="{71045F8C-00FA-488E-A7BD-E2E6753D979D}" destId="{BC35EE03-4121-4EF9-923D-7CB6D30D358D}" srcOrd="2" destOrd="0" presId="urn:microsoft.com/office/officeart/2005/8/layout/target3"/>
    <dgm:cxn modelId="{BEAA26BD-FCFE-4B17-8A63-A48EE3E897C3}" type="presParOf" srcId="{71045F8C-00FA-488E-A7BD-E2E6753D979D}" destId="{C95EEA27-3CBF-4645-A92D-9D8AF5C1CBFC}" srcOrd="3" destOrd="0" presId="urn:microsoft.com/office/officeart/2005/8/layout/target3"/>
    <dgm:cxn modelId="{B57B46D0-B71C-4D9F-A85D-D46ECAF36631}" type="presParOf" srcId="{71045F8C-00FA-488E-A7BD-E2E6753D979D}" destId="{851BB866-B6AE-4566-893F-4C635BA974FC}" srcOrd="4" destOrd="0" presId="urn:microsoft.com/office/officeart/2005/8/layout/target3"/>
    <dgm:cxn modelId="{26EB4D4E-DF19-472E-80BA-AEF5D331BEC5}" type="presParOf" srcId="{71045F8C-00FA-488E-A7BD-E2E6753D979D}" destId="{643EA938-EDE0-4533-ACCC-D2BD6F3A527C}" srcOrd="5" destOrd="0" presId="urn:microsoft.com/office/officeart/2005/8/layout/target3"/>
    <dgm:cxn modelId="{08BE5500-CD83-4972-9F91-84C08E35AE4D}" type="presParOf" srcId="{71045F8C-00FA-488E-A7BD-E2E6753D979D}" destId="{92F31B18-D66D-4CC7-89B9-378928DE877D}" srcOrd="6" destOrd="0" presId="urn:microsoft.com/office/officeart/2005/8/layout/target3"/>
    <dgm:cxn modelId="{57ADECD8-B7D0-4AD2-8D7D-FFFF09F2E8EA}" type="presParOf" srcId="{71045F8C-00FA-488E-A7BD-E2E6753D979D}" destId="{902074E1-B931-4618-97F1-FADBE82E9C3C}" srcOrd="7" destOrd="0" presId="urn:microsoft.com/office/officeart/2005/8/layout/target3"/>
    <dgm:cxn modelId="{A9CF9DE7-64EA-4C35-B2AB-3FE7AFEC6B06}" type="presParOf" srcId="{71045F8C-00FA-488E-A7BD-E2E6753D979D}" destId="{A3817367-F2BC-482F-8832-FA00B51DCCF3}" srcOrd="8" destOrd="0" presId="urn:microsoft.com/office/officeart/2005/8/layout/target3"/>
    <dgm:cxn modelId="{08116F7E-7563-44F1-BCD2-0DD1EA141D03}" type="presParOf" srcId="{71045F8C-00FA-488E-A7BD-E2E6753D979D}" destId="{626ABFF6-56C8-4386-B662-68EC364EED9D}" srcOrd="9" destOrd="0" presId="urn:microsoft.com/office/officeart/2005/8/layout/target3"/>
    <dgm:cxn modelId="{51BCC4EA-4A5D-41C7-BC8A-F597CC10F5EB}" type="presParOf" srcId="{71045F8C-00FA-488E-A7BD-E2E6753D979D}" destId="{6DB11F1C-D028-4800-9625-6611CA9DE6D4}" srcOrd="10" destOrd="0" presId="urn:microsoft.com/office/officeart/2005/8/layout/target3"/>
    <dgm:cxn modelId="{884D48E9-D7B3-4DAB-A6D0-86AB8F553E0E}" type="presParOf" srcId="{71045F8C-00FA-488E-A7BD-E2E6753D979D}" destId="{CDED6FE3-AD8F-4ACC-B6B8-710EDDD97598}" srcOrd="11" destOrd="0" presId="urn:microsoft.com/office/officeart/2005/8/layout/target3"/>
    <dgm:cxn modelId="{25097D13-6E38-402F-8F6A-F595106C9E1F}" type="presParOf" srcId="{71045F8C-00FA-488E-A7BD-E2E6753D979D}" destId="{397AC6D7-84A6-4150-958F-83C92D9ACF38}" srcOrd="12" destOrd="0" presId="urn:microsoft.com/office/officeart/2005/8/layout/target3"/>
    <dgm:cxn modelId="{1C3D35FC-8DBF-4AA7-A959-66BD9B1B7095}" type="presParOf" srcId="{71045F8C-00FA-488E-A7BD-E2E6753D979D}" destId="{D7419528-33A6-416D-9E64-B3F7915C5149}" srcOrd="13" destOrd="0" presId="urn:microsoft.com/office/officeart/2005/8/layout/target3"/>
    <dgm:cxn modelId="{D65F150A-11DC-41FC-BB73-5A0C029981D3}" type="presParOf" srcId="{71045F8C-00FA-488E-A7BD-E2E6753D979D}" destId="{97289DF2-90F4-4EC2-A9FC-633B00BAB610}" srcOrd="14" destOrd="0" presId="urn:microsoft.com/office/officeart/2005/8/layout/target3"/>
    <dgm:cxn modelId="{745ED557-358C-4932-9BEF-2B8134119886}" type="presParOf" srcId="{71045F8C-00FA-488E-A7BD-E2E6753D979D}" destId="{234EBA9D-95B4-4C20-A84E-6F65F1085DC6}" srcOrd="15" destOrd="0" presId="urn:microsoft.com/office/officeart/2005/8/layout/target3"/>
    <dgm:cxn modelId="{7BE51452-D2D4-4460-9A40-40468A8BD753}" type="presParOf" srcId="{71045F8C-00FA-488E-A7BD-E2E6753D979D}" destId="{12255512-213F-41DF-90A6-8B4CD74A2B52}" srcOrd="16" destOrd="0" presId="urn:microsoft.com/office/officeart/2005/8/layout/target3"/>
    <dgm:cxn modelId="{1F50A647-AB3B-48DA-8DC1-2412071CFE4C}" type="presParOf" srcId="{71045F8C-00FA-488E-A7BD-E2E6753D979D}" destId="{50C2F88D-8688-44C2-A854-691F34009D3B}" srcOrd="17" destOrd="0" presId="urn:microsoft.com/office/officeart/2005/8/layout/target3"/>
    <dgm:cxn modelId="{84078A7E-6B3A-40C8-9576-333FD6011458}" type="presParOf" srcId="{71045F8C-00FA-488E-A7BD-E2E6753D979D}" destId="{4D19AB04-24FA-40C2-B203-52AE3D15E171}" srcOrd="18" destOrd="0" presId="urn:microsoft.com/office/officeart/2005/8/layout/target3"/>
    <dgm:cxn modelId="{9C97DA07-F499-49EC-AAA0-05B18394B5C8}" type="presParOf" srcId="{71045F8C-00FA-488E-A7BD-E2E6753D979D}" destId="{832BF48F-0145-4429-9E02-8FCA946CCE9E}" srcOrd="19" destOrd="0" presId="urn:microsoft.com/office/officeart/2005/8/layout/target3"/>
    <dgm:cxn modelId="{C93AAD19-716F-4CAA-B09A-420F7761FE95}" type="presParOf" srcId="{71045F8C-00FA-488E-A7BD-E2E6753D979D}" destId="{E7297F21-D4FD-4A41-AE58-814D01A6B5E7}" srcOrd="20" destOrd="0" presId="urn:microsoft.com/office/officeart/2005/8/layout/target3"/>
    <dgm:cxn modelId="{23581F04-1E57-4911-97AA-12A28F19F032}" type="presParOf" srcId="{71045F8C-00FA-488E-A7BD-E2E6753D979D}" destId="{F69A1436-182C-465B-AD7F-FE48E0C090C1}" srcOrd="21" destOrd="0" presId="urn:microsoft.com/office/officeart/2005/8/layout/target3"/>
    <dgm:cxn modelId="{EE5D8B61-B1AB-41B7-9F9C-F269D991D650}" type="presParOf" srcId="{71045F8C-00FA-488E-A7BD-E2E6753D979D}" destId="{AA41A67C-3D3F-4AE9-9E0F-5D7F7BB2E741}" srcOrd="22" destOrd="0" presId="urn:microsoft.com/office/officeart/2005/8/layout/target3"/>
    <dgm:cxn modelId="{694B3C83-4C65-462E-ADCF-D857174EA29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VY_52_INOVACE_31_Jaro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pro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Roční období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B0AB5-3618-422E-9FA7-D3971C08205F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CF475-3E3D-4A07-B33A-DEBBB0CC0A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152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B0AB5-3618-422E-9FA7-D3971C08205F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CF475-3E3D-4A07-B33A-DEBBB0CC0A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68050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B0AB5-3618-422E-9FA7-D3971C08205F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CF475-3E3D-4A07-B33A-DEBBB0CC0A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56274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B0AB5-3618-422E-9FA7-D3971C08205F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CF475-3E3D-4A07-B33A-DEBBB0CC0A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5781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B0AB5-3618-422E-9FA7-D3971C08205F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CF475-3E3D-4A07-B33A-DEBBB0CC0A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546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B0AB5-3618-422E-9FA7-D3971C08205F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CF475-3E3D-4A07-B33A-DEBBB0CC0A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771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B0AB5-3618-422E-9FA7-D3971C08205F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CF475-3E3D-4A07-B33A-DEBBB0CC0A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55027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B0AB5-3618-422E-9FA7-D3971C08205F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CF475-3E3D-4A07-B33A-DEBBB0CC0A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354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B0AB5-3618-422E-9FA7-D3971C08205F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CF475-3E3D-4A07-B33A-DEBBB0CC0A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0535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B0AB5-3618-422E-9FA7-D3971C08205F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CF475-3E3D-4A07-B33A-DEBBB0CC0A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567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B0AB5-3618-422E-9FA7-D3971C08205F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CF475-3E3D-4A07-B33A-DEBBB0CC0A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223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8B0AB5-3618-422E-9FA7-D3971C08205F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ACF475-3E3D-4A07-B33A-DEBBB0CC0A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043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wmf"/><Relationship Id="rId4" Type="http://schemas.openxmlformats.org/officeDocument/2006/relationships/image" Target="../media/image27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8633878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30971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txBody>
          <a:bodyPr>
            <a:normAutofit lnSpcReduction="10000"/>
          </a:bodyPr>
          <a:lstStyle/>
          <a:p>
            <a:r>
              <a:rPr lang="cs-CZ" dirty="0" smtClean="0"/>
              <a:t>MATERIÁL JE URČEN PRO ŽÁKY 1.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UČITEL SI NA ZÁKLADĚ PREZENTACE POVÍDÁ SE ŽÁKY</a:t>
            </a:r>
          </a:p>
          <a:p>
            <a:r>
              <a:rPr lang="cs-CZ" dirty="0" smtClean="0"/>
              <a:t>INOVACE: PODPORUJE AKTIVITU ŽÁKŮ </a:t>
            </a:r>
          </a:p>
          <a:p>
            <a:pPr marL="0" indent="0">
              <a:buNone/>
            </a:pPr>
            <a:r>
              <a:rPr lang="cs-CZ" dirty="0" smtClean="0"/>
              <a:t>                       A UMOŽŇUJE JIM SDĚLOVAT SI SVÉ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ZNALOSTI A ZKUŠENOSTI 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7087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92D050"/>
                </a:solidFill>
                <a:latin typeface="Aharoni" pitchFamily="2" charset="-79"/>
                <a:cs typeface="Aharoni" pitchFamily="2" charset="-79"/>
              </a:rPr>
              <a:t>J</a:t>
            </a:r>
            <a:r>
              <a:rPr lang="cs-CZ" sz="8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A</a:t>
            </a:r>
            <a:r>
              <a:rPr lang="cs-CZ" sz="8800" dirty="0" smtClean="0">
                <a:solidFill>
                  <a:srgbClr val="92D050"/>
                </a:solidFill>
                <a:latin typeface="Aharoni" pitchFamily="2" charset="-79"/>
                <a:cs typeface="Aharoni" pitchFamily="2" charset="-79"/>
              </a:rPr>
              <a:t>R</a:t>
            </a:r>
            <a:r>
              <a:rPr lang="cs-CZ" sz="8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O</a:t>
            </a:r>
            <a:endParaRPr lang="cs-CZ" sz="8800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Hronková\AppData\Local\Microsoft\Windows\Temporary Internet Files\Content.IE5\CJZRJRYE\MC90028032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55367"/>
            <a:ext cx="4248472" cy="5254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ronková\AppData\Local\Microsoft\Windows\Temporary Internet Files\Content.IE5\CJZRJRYE\MC9003383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340768"/>
            <a:ext cx="3638351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1619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589640" cy="1143000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J</a:t>
            </a:r>
            <a:r>
              <a:rPr lang="cs-CZ" sz="6600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A</a:t>
            </a:r>
            <a:r>
              <a:rPr lang="cs-CZ" sz="66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R</a:t>
            </a:r>
            <a:r>
              <a:rPr lang="cs-CZ" sz="6600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N</a:t>
            </a:r>
            <a:r>
              <a:rPr lang="cs-CZ" sz="66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Í</a:t>
            </a:r>
            <a:r>
              <a:rPr lang="cs-CZ" sz="6600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6600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P</a:t>
            </a:r>
            <a:r>
              <a:rPr lang="cs-CZ" sz="66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O</a:t>
            </a:r>
            <a:r>
              <a:rPr lang="cs-CZ" sz="6600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Č</a:t>
            </a:r>
            <a:r>
              <a:rPr lang="cs-CZ" sz="66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A</a:t>
            </a:r>
            <a:r>
              <a:rPr lang="cs-CZ" sz="6600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S</a:t>
            </a:r>
            <a:r>
              <a:rPr lang="cs-CZ" sz="66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Í</a:t>
            </a:r>
            <a:endParaRPr lang="cs-CZ" sz="6600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OTEPLUJE SE                                          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4000" b="1" dirty="0" smtClean="0">
                <a:solidFill>
                  <a:srgbClr val="00B0F0"/>
                </a:solidFill>
              </a:rPr>
              <a:t>PRŠÍ</a:t>
            </a:r>
            <a:r>
              <a:rPr lang="cs-CZ" sz="4000" dirty="0" smtClean="0">
                <a:solidFill>
                  <a:srgbClr val="00B0F0"/>
                </a:solidFill>
              </a:rPr>
              <a:t>   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/>
              <a:t>                        </a:t>
            </a:r>
            <a:endParaRPr lang="cs-CZ" dirty="0"/>
          </a:p>
        </p:txBody>
      </p:sp>
      <p:pic>
        <p:nvPicPr>
          <p:cNvPr id="2053" name="Picture 5" descr="C:\Users\Hronková\AppData\Local\Microsoft\Windows\Temporary Internet Files\Content.IE5\WQHFUJ5W\MC9001908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677004"/>
            <a:ext cx="3633514" cy="4482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ronková\AppData\Local\Microsoft\Windows\Temporary Internet Files\Content.IE5\WQHFUJ5W\MC9001994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7489" y="4659949"/>
            <a:ext cx="2271713" cy="1916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ronková\AppData\Local\Microsoft\Windows\Temporary Internet Files\Content.IE5\WQHFUJ5W\MC9003468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6844" y="2118015"/>
            <a:ext cx="2624717" cy="2541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2696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Z</a:t>
            </a:r>
            <a:r>
              <a:rPr lang="cs-CZ" sz="6600" b="1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M</a:t>
            </a:r>
            <a:r>
              <a:rPr lang="cs-CZ" sz="66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Ě</a:t>
            </a:r>
            <a:r>
              <a:rPr lang="cs-CZ" sz="6600" b="1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N</a:t>
            </a:r>
            <a:r>
              <a:rPr lang="cs-CZ" sz="66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Y</a:t>
            </a:r>
            <a:r>
              <a:rPr lang="cs-CZ" sz="6600" b="1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 V </a:t>
            </a:r>
            <a:r>
              <a:rPr lang="cs-CZ" sz="66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P</a:t>
            </a:r>
            <a:r>
              <a:rPr lang="cs-CZ" sz="6600" b="1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Ř</a:t>
            </a:r>
            <a:r>
              <a:rPr lang="cs-CZ" sz="66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Í</a:t>
            </a:r>
            <a:r>
              <a:rPr lang="cs-CZ" sz="6600" b="1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R</a:t>
            </a:r>
            <a:r>
              <a:rPr lang="cs-CZ" sz="66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O</a:t>
            </a:r>
            <a:r>
              <a:rPr lang="cs-CZ" sz="6600" b="1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D</a:t>
            </a:r>
            <a:r>
              <a:rPr lang="cs-CZ" sz="66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Ě</a:t>
            </a:r>
            <a:endParaRPr lang="cs-CZ" sz="6600" b="1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7716"/>
            <a:ext cx="8229600" cy="44184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KVETOU PRVNÍ KVĚTINY</a:t>
            </a:r>
            <a:endParaRPr lang="cs-CZ" sz="4400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Hronková\AppData\Local\Microsoft\Windows\Temporary Internet Files\Content.IE5\E2BKC4LJ\MC9001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20888"/>
            <a:ext cx="3983999" cy="3995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ronková\AppData\Local\Microsoft\Windows\Temporary Internet Files\Content.IE5\WQHFUJ5W\MC9000882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283173"/>
            <a:ext cx="3766471" cy="4778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2945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Z</a:t>
            </a:r>
            <a:r>
              <a:rPr lang="cs-CZ" sz="6600" b="1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M</a:t>
            </a:r>
            <a:r>
              <a:rPr lang="cs-CZ" sz="66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Ě</a:t>
            </a:r>
            <a:r>
              <a:rPr lang="cs-CZ" sz="6600" b="1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N</a:t>
            </a:r>
            <a:r>
              <a:rPr lang="cs-CZ" sz="66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Y</a:t>
            </a:r>
            <a:r>
              <a:rPr lang="cs-CZ" sz="6600" b="1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 V </a:t>
            </a:r>
            <a:r>
              <a:rPr lang="cs-CZ" sz="66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P</a:t>
            </a:r>
            <a:r>
              <a:rPr lang="cs-CZ" sz="6600" b="1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Ř</a:t>
            </a:r>
            <a:r>
              <a:rPr lang="cs-CZ" sz="66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Í</a:t>
            </a:r>
            <a:r>
              <a:rPr lang="cs-CZ" sz="6600" b="1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R</a:t>
            </a:r>
            <a:r>
              <a:rPr lang="cs-CZ" sz="66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O</a:t>
            </a:r>
            <a:r>
              <a:rPr lang="cs-CZ" sz="6600" b="1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D</a:t>
            </a:r>
            <a:r>
              <a:rPr lang="cs-CZ" sz="66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Ě</a:t>
            </a:r>
            <a:endParaRPr lang="cs-CZ" sz="6600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RODÍ A LÍHNOU SE</a:t>
            </a:r>
          </a:p>
          <a:p>
            <a:pPr marL="0" indent="0">
              <a:buNone/>
            </a:pPr>
            <a:r>
              <a:rPr lang="cs-CZ" sz="4000" dirty="0" smtClean="0"/>
              <a:t> MLÁĎATA</a:t>
            </a:r>
            <a:endParaRPr lang="cs-CZ" sz="4000" dirty="0"/>
          </a:p>
        </p:txBody>
      </p:sp>
      <p:pic>
        <p:nvPicPr>
          <p:cNvPr id="4099" name="Picture 3" descr="C:\Users\Hronková\AppData\Local\Microsoft\Windows\Temporary Internet Files\Content.IE5\CJZRJRYE\MC9004046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1635" y="2201701"/>
            <a:ext cx="1870075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Hronková\AppData\Local\Microsoft\Windows\Temporary Internet Files\Content.IE5\E2BKC4LJ\MP9004393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933056"/>
            <a:ext cx="1758430" cy="2640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Hronková\AppData\Local\Microsoft\Windows\Temporary Internet Files\Content.IE5\ZDGYQL3K\MP9004317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700808"/>
            <a:ext cx="3975660" cy="2640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Hronková\AppData\Local\Microsoft\Windows\Temporary Internet Files\Content.IE5\WQHFUJ5W\MP9004447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0896" y="3829943"/>
            <a:ext cx="2090738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Hronková\AppData\Local\Microsoft\Windows\Temporary Internet Files\Content.IE5\WQHFUJ5W\MC9004346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9557" y="4797425"/>
            <a:ext cx="185102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Hronková\AppData\Local\Microsoft\Windows\Temporary Internet Files\Content.IE5\E2BKC4LJ\MC9004381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335" y="4797425"/>
            <a:ext cx="1482725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8809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Z</a:t>
            </a:r>
            <a:r>
              <a:rPr lang="cs-CZ" sz="6600" b="1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M</a:t>
            </a:r>
            <a:r>
              <a:rPr lang="cs-CZ" sz="66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Ě</a:t>
            </a:r>
            <a:r>
              <a:rPr lang="cs-CZ" sz="6600" b="1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N</a:t>
            </a:r>
            <a:r>
              <a:rPr lang="cs-CZ" sz="66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Y</a:t>
            </a:r>
            <a:r>
              <a:rPr lang="cs-CZ" sz="6600" b="1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 V </a:t>
            </a:r>
            <a:r>
              <a:rPr lang="cs-CZ" sz="66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P</a:t>
            </a:r>
            <a:r>
              <a:rPr lang="cs-CZ" sz="6600" b="1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Ř</a:t>
            </a:r>
            <a:r>
              <a:rPr lang="cs-CZ" sz="66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Í</a:t>
            </a:r>
            <a:r>
              <a:rPr lang="cs-CZ" sz="6600" b="1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R</a:t>
            </a:r>
            <a:r>
              <a:rPr lang="cs-CZ" sz="66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O</a:t>
            </a:r>
            <a:r>
              <a:rPr lang="cs-CZ" sz="6600" b="1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D</a:t>
            </a:r>
            <a:r>
              <a:rPr lang="cs-CZ" sz="66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Ě</a:t>
            </a:r>
            <a:endParaRPr lang="cs-CZ" sz="6600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NA STROMECH VYRŮSTÁ LISTÍ A STROMY KVETOU</a:t>
            </a:r>
            <a:endParaRPr lang="cs-CZ" sz="4000" dirty="0"/>
          </a:p>
        </p:txBody>
      </p:sp>
      <p:pic>
        <p:nvPicPr>
          <p:cNvPr id="5122" name="Picture 2" descr="C:\Users\Hronková\AppData\Local\Microsoft\Windows\Temporary Internet Files\Content.IE5\WQHFUJ5W\MC9002500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526" y="2852936"/>
            <a:ext cx="3918531" cy="3889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Hronková\AppData\Local\Microsoft\Windows\Temporary Internet Files\Content.IE5\ZDGYQL3K\MP9004328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8488" y="2492896"/>
            <a:ext cx="2716926" cy="4069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4751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H</a:t>
            </a:r>
            <a:r>
              <a:rPr lang="cs-CZ" sz="8800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R</a:t>
            </a:r>
            <a:r>
              <a:rPr lang="cs-CZ" sz="8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Y</a:t>
            </a:r>
            <a:r>
              <a:rPr lang="cs-CZ" sz="8800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 N</a:t>
            </a:r>
            <a:r>
              <a:rPr lang="cs-CZ" sz="8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A</a:t>
            </a:r>
            <a:r>
              <a:rPr lang="cs-CZ" sz="8800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 J</a:t>
            </a:r>
            <a:r>
              <a:rPr lang="cs-CZ" sz="8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A</a:t>
            </a:r>
            <a:r>
              <a:rPr lang="cs-CZ" sz="8800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Ř</a:t>
            </a:r>
            <a:r>
              <a:rPr lang="cs-CZ" sz="8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</a:t>
            </a:r>
            <a:endParaRPr lang="cs-CZ" sz="8800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1800" y="1613766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7170" name="Picture 2" descr="C:\Users\Hronková\AppData\Local\Microsoft\Windows\Temporary Internet Files\Content.IE5\WQHFUJ5W\MC9002320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715" y="1667567"/>
            <a:ext cx="3691357" cy="2635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Hronková\AppData\Local\Microsoft\Windows\Temporary Internet Files\Content.IE5\WQHFUJ5W\MC9000904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84784"/>
            <a:ext cx="4408846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Hronková\AppData\Local\Microsoft\Windows\Temporary Internet Files\Content.IE5\E2BKC4LJ\MC9003907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302991"/>
            <a:ext cx="2319958" cy="2682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Hronková\AppData\Local\Microsoft\Windows\Temporary Internet Files\Content.IE5\E2BKC4LJ\MC9002320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653136"/>
            <a:ext cx="1914808" cy="1671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Hronková\AppData\Local\Microsoft\Windows\Temporary Internet Files\Content.IE5\CJZRJRYE\MC9003890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492683"/>
            <a:ext cx="2353320" cy="2220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1618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S</a:t>
            </a:r>
            <a:r>
              <a:rPr lang="cs-CZ" sz="8000" b="1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E</a:t>
            </a:r>
            <a:r>
              <a:rPr lang="cs-CZ" sz="80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T</a:t>
            </a:r>
            <a:r>
              <a:rPr lang="cs-CZ" sz="8000" b="1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Í </a:t>
            </a:r>
            <a:r>
              <a:rPr lang="cs-CZ" sz="80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A</a:t>
            </a:r>
            <a:r>
              <a:rPr lang="cs-CZ" sz="8000" b="1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 S</a:t>
            </a:r>
            <a:r>
              <a:rPr lang="cs-CZ" sz="80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Á</a:t>
            </a:r>
            <a:r>
              <a:rPr lang="cs-CZ" sz="8000" b="1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Z</a:t>
            </a:r>
            <a:r>
              <a:rPr lang="cs-CZ" sz="80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</a:t>
            </a:r>
            <a:r>
              <a:rPr lang="cs-CZ" sz="8000" b="1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N</a:t>
            </a:r>
            <a:r>
              <a:rPr lang="cs-CZ" sz="80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Í</a:t>
            </a:r>
            <a:endParaRPr lang="cs-CZ" sz="8000" b="1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 descr="C:\Users\Hronková\AppData\Local\Microsoft\Windows\Temporary Internet Files\Content.IE5\CJZRJRYE\MC90042822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763291"/>
            <a:ext cx="2592288" cy="2919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Hronková\AppData\Local\Microsoft\Windows\Temporary Internet Files\Content.IE5\CJZRJRYE\MC900425906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081" y="1844824"/>
            <a:ext cx="2513538" cy="2853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Hronková\AppData\Local\Microsoft\Windows\Temporary Internet Files\Content.IE5\E2BKC4LJ\MC900425908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5619" y="2492896"/>
            <a:ext cx="2804839" cy="3827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2462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pPr algn="l"/>
            <a:r>
              <a:rPr lang="cs-CZ" sz="8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V</a:t>
            </a:r>
            <a:r>
              <a:rPr lang="cs-CZ" sz="8800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E</a:t>
            </a:r>
            <a:r>
              <a:rPr lang="cs-CZ" sz="8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L</a:t>
            </a:r>
            <a:r>
              <a:rPr lang="cs-CZ" sz="8800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I</a:t>
            </a:r>
            <a:r>
              <a:rPr lang="cs-CZ" sz="8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K</a:t>
            </a:r>
            <a:r>
              <a:rPr lang="cs-CZ" sz="8800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O</a:t>
            </a:r>
            <a:r>
              <a:rPr lang="cs-CZ" sz="8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N</a:t>
            </a:r>
            <a:r>
              <a:rPr lang="cs-CZ" sz="8800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O</a:t>
            </a:r>
            <a:r>
              <a:rPr lang="cs-CZ" sz="8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</a:t>
            </a:r>
            <a:r>
              <a:rPr lang="cs-CZ" sz="8800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E</a:t>
            </a:r>
            <a:endParaRPr lang="cs-CZ" sz="8800" dirty="0">
              <a:solidFill>
                <a:srgbClr val="FFFF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SVÁTKY JARA</a:t>
            </a:r>
            <a:endParaRPr lang="cs-CZ" sz="4400" dirty="0"/>
          </a:p>
        </p:txBody>
      </p:sp>
      <p:pic>
        <p:nvPicPr>
          <p:cNvPr id="6148" name="Picture 4" descr="C:\Users\Hronková\AppData\Local\Microsoft\Windows\Temporary Internet Files\Content.IE5\CJZRJRYE\MC9003358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1750" y="1729272"/>
            <a:ext cx="280670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Hronková\AppData\Local\Microsoft\Windows\Temporary Internet Files\Content.IE5\ZDGYQL3K\MC9003465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54698"/>
            <a:ext cx="3042738" cy="2694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Hronková\AppData\Local\Microsoft\Windows\Temporary Internet Files\Content.IE5\CJZRJRYE\MC9002906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412776"/>
            <a:ext cx="2770188" cy="2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Hronková\AppData\Local\Microsoft\Windows\Temporary Internet Files\Content.IE5\WQHFUJ5W\MC9003311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8290" y="3803353"/>
            <a:ext cx="1930134" cy="2635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Hronková\AppData\Local\Microsoft\Windows\Temporary Internet Files\Content.IE5\ZDGYQL3K\MC90043637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200" y="4724627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8140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13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124</Words>
  <Application>Microsoft Office PowerPoint</Application>
  <PresentationFormat>Předvádění na obrazovce (4:3)</PresentationFormat>
  <Paragraphs>38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JARO</vt:lpstr>
      <vt:lpstr>JARNÍ POČASÍ</vt:lpstr>
      <vt:lpstr>ZMĚNY V PŘÍRODĚ</vt:lpstr>
      <vt:lpstr>ZMĚNY V PŘÍRODĚ</vt:lpstr>
      <vt:lpstr>ZMĚNY V PŘÍRODĚ</vt:lpstr>
      <vt:lpstr>HRY NA JAŘE</vt:lpstr>
      <vt:lpstr>SETÍ A SÁZENÍ</vt:lpstr>
      <vt:lpstr>VELIKONOCE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7</cp:revision>
  <dcterms:created xsi:type="dcterms:W3CDTF">2012-10-04T14:34:41Z</dcterms:created>
  <dcterms:modified xsi:type="dcterms:W3CDTF">2012-10-04T15:41:19Z</dcterms:modified>
</cp:coreProperties>
</file>