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Roční období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VY_52_INOVACE_32_Jaro-procvičení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C4D7A42-A8FB-40CC-B6DD-71B38512740C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62DD6AD-4DC1-42B9-852B-E529AF796BE5}" type="presOf" srcId="{445C7998-7549-48B0-BD68-D4F0167F02E5}" destId="{BC35EE03-4121-4EF9-923D-7CB6D30D358D}" srcOrd="0" destOrd="0" presId="urn:microsoft.com/office/officeart/2005/8/layout/target3"/>
    <dgm:cxn modelId="{58207CBA-37F8-4D8F-808A-140A0211F43B}" type="presOf" srcId="{EBC41103-E2E5-4D48-9B4B-425520D3D098}" destId="{F969C235-9271-4D34-B740-D627A121CAD0}" srcOrd="1" destOrd="0" presId="urn:microsoft.com/office/officeart/2005/8/layout/target3"/>
    <dgm:cxn modelId="{A932D8DB-DF41-4A3D-8E5D-A53340F1E665}" type="presOf" srcId="{DAEA276B-ECF9-46F6-A7D3-4693B2D32BC4}" destId="{F69A1436-182C-465B-AD7F-FE48E0C090C1}" srcOrd="1" destOrd="0" presId="urn:microsoft.com/office/officeart/2005/8/layout/target3"/>
    <dgm:cxn modelId="{0D592608-09DA-4A72-B9B1-414D318BDEE8}" type="presOf" srcId="{019433A1-1324-4DE1-9E6F-32B851095F74}" destId="{A3817367-F2BC-482F-8832-FA00B51DCCF3}" srcOrd="0" destOrd="0" presId="urn:microsoft.com/office/officeart/2005/8/layout/target3"/>
    <dgm:cxn modelId="{7C6B0877-6D8A-42FA-B74C-CCFEA797AC26}" type="presOf" srcId="{C73C7642-F245-4585-8F88-243F9FAEF6CA}" destId="{AA41A67C-3D3F-4AE9-9E0F-5D7F7BB2E741}" srcOrd="1" destOrd="0" presId="urn:microsoft.com/office/officeart/2005/8/layout/target3"/>
    <dgm:cxn modelId="{B46723D1-4B13-476B-9F02-9720810BF863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29FE9A6-3499-4C76-B457-4A2BA73C94EE}" type="presOf" srcId="{019433A1-1324-4DE1-9E6F-32B851095F74}" destId="{E7297F21-D4FD-4A41-AE58-814D01A6B5E7}" srcOrd="1" destOrd="0" presId="urn:microsoft.com/office/officeart/2005/8/layout/target3"/>
    <dgm:cxn modelId="{C6F67350-CDCF-4FE6-B7E0-0184F7405B1F}" type="presOf" srcId="{FBBFC3EA-9D9D-4F3A-BEA6-9C2C0E46BF20}" destId="{832BF48F-0145-4429-9E02-8FCA946CCE9E}" srcOrd="1" destOrd="0" presId="urn:microsoft.com/office/officeart/2005/8/layout/target3"/>
    <dgm:cxn modelId="{B4D0F8BA-21BB-4EE7-890D-572AA4E34825}" type="presOf" srcId="{FBBFC3EA-9D9D-4F3A-BEA6-9C2C0E46BF20}" destId="{643EA938-EDE0-4533-ACCC-D2BD6F3A527C}" srcOrd="0" destOrd="0" presId="urn:microsoft.com/office/officeart/2005/8/layout/target3"/>
    <dgm:cxn modelId="{2168E44A-02D4-4C29-B46D-061E978E95FB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F4C7C11-FFEF-4750-AE7D-4A4576416B3A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3B415E8-2EC6-47F5-B6B8-35CEB192A8E0}" type="presOf" srcId="{DAEA276B-ECF9-46F6-A7D3-4693B2D32BC4}" destId="{CDED6FE3-AD8F-4ACC-B6B8-710EDDD97598}" srcOrd="0" destOrd="0" presId="urn:microsoft.com/office/officeart/2005/8/layout/target3"/>
    <dgm:cxn modelId="{5A53014F-CE86-4559-B4A8-D2D1C085CB2F}" type="presParOf" srcId="{71045F8C-00FA-488E-A7BD-E2E6753D979D}" destId="{3577EC6B-C980-4F34-8C69-4365E7B8FC8C}" srcOrd="0" destOrd="0" presId="urn:microsoft.com/office/officeart/2005/8/layout/target3"/>
    <dgm:cxn modelId="{4FE05238-FCD5-4513-B1ED-4484296AF25E}" type="presParOf" srcId="{71045F8C-00FA-488E-A7BD-E2E6753D979D}" destId="{6940EB87-DC1D-4BC3-9408-9AC2E1FFC039}" srcOrd="1" destOrd="0" presId="urn:microsoft.com/office/officeart/2005/8/layout/target3"/>
    <dgm:cxn modelId="{3EA5E388-5B75-4B75-893A-CFC0E6BAC82F}" type="presParOf" srcId="{71045F8C-00FA-488E-A7BD-E2E6753D979D}" destId="{BC35EE03-4121-4EF9-923D-7CB6D30D358D}" srcOrd="2" destOrd="0" presId="urn:microsoft.com/office/officeart/2005/8/layout/target3"/>
    <dgm:cxn modelId="{0A0118D4-6194-4F47-9DB1-A748954BC640}" type="presParOf" srcId="{71045F8C-00FA-488E-A7BD-E2E6753D979D}" destId="{C95EEA27-3CBF-4645-A92D-9D8AF5C1CBFC}" srcOrd="3" destOrd="0" presId="urn:microsoft.com/office/officeart/2005/8/layout/target3"/>
    <dgm:cxn modelId="{62A5934B-93F6-45F9-BB09-17E0BA88FDED}" type="presParOf" srcId="{71045F8C-00FA-488E-A7BD-E2E6753D979D}" destId="{851BB866-B6AE-4566-893F-4C635BA974FC}" srcOrd="4" destOrd="0" presId="urn:microsoft.com/office/officeart/2005/8/layout/target3"/>
    <dgm:cxn modelId="{5AA19A80-4271-40F1-B205-5C43962B2DB3}" type="presParOf" srcId="{71045F8C-00FA-488E-A7BD-E2E6753D979D}" destId="{643EA938-EDE0-4533-ACCC-D2BD6F3A527C}" srcOrd="5" destOrd="0" presId="urn:microsoft.com/office/officeart/2005/8/layout/target3"/>
    <dgm:cxn modelId="{A632600A-15FE-43E4-BAFD-35B7866D1E85}" type="presParOf" srcId="{71045F8C-00FA-488E-A7BD-E2E6753D979D}" destId="{92F31B18-D66D-4CC7-89B9-378928DE877D}" srcOrd="6" destOrd="0" presId="urn:microsoft.com/office/officeart/2005/8/layout/target3"/>
    <dgm:cxn modelId="{48C6D9CE-17F8-4E51-A8E1-369B611C2B7E}" type="presParOf" srcId="{71045F8C-00FA-488E-A7BD-E2E6753D979D}" destId="{902074E1-B931-4618-97F1-FADBE82E9C3C}" srcOrd="7" destOrd="0" presId="urn:microsoft.com/office/officeart/2005/8/layout/target3"/>
    <dgm:cxn modelId="{4FE76078-A146-4240-8A1E-855C8C16CB57}" type="presParOf" srcId="{71045F8C-00FA-488E-A7BD-E2E6753D979D}" destId="{A3817367-F2BC-482F-8832-FA00B51DCCF3}" srcOrd="8" destOrd="0" presId="urn:microsoft.com/office/officeart/2005/8/layout/target3"/>
    <dgm:cxn modelId="{394E1AB7-388A-4016-B99D-23736C817F54}" type="presParOf" srcId="{71045F8C-00FA-488E-A7BD-E2E6753D979D}" destId="{626ABFF6-56C8-4386-B662-68EC364EED9D}" srcOrd="9" destOrd="0" presId="urn:microsoft.com/office/officeart/2005/8/layout/target3"/>
    <dgm:cxn modelId="{63A556D4-F4D8-49F3-A3A1-9CE593311F62}" type="presParOf" srcId="{71045F8C-00FA-488E-A7BD-E2E6753D979D}" destId="{6DB11F1C-D028-4800-9625-6611CA9DE6D4}" srcOrd="10" destOrd="0" presId="urn:microsoft.com/office/officeart/2005/8/layout/target3"/>
    <dgm:cxn modelId="{EF0EAEBA-5DDE-4F6A-8B3E-E6F7CD87EB68}" type="presParOf" srcId="{71045F8C-00FA-488E-A7BD-E2E6753D979D}" destId="{CDED6FE3-AD8F-4ACC-B6B8-710EDDD97598}" srcOrd="11" destOrd="0" presId="urn:microsoft.com/office/officeart/2005/8/layout/target3"/>
    <dgm:cxn modelId="{851B2F5B-E587-49EE-A313-AEA7A127E6FC}" type="presParOf" srcId="{71045F8C-00FA-488E-A7BD-E2E6753D979D}" destId="{397AC6D7-84A6-4150-958F-83C92D9ACF38}" srcOrd="12" destOrd="0" presId="urn:microsoft.com/office/officeart/2005/8/layout/target3"/>
    <dgm:cxn modelId="{02F11C84-8997-4F59-8179-2527997DB3C4}" type="presParOf" srcId="{71045F8C-00FA-488E-A7BD-E2E6753D979D}" destId="{D7419528-33A6-416D-9E64-B3F7915C5149}" srcOrd="13" destOrd="0" presId="urn:microsoft.com/office/officeart/2005/8/layout/target3"/>
    <dgm:cxn modelId="{640E49CA-E614-4713-B6A4-A507AA1FFD56}" type="presParOf" srcId="{71045F8C-00FA-488E-A7BD-E2E6753D979D}" destId="{97289DF2-90F4-4EC2-A9FC-633B00BAB610}" srcOrd="14" destOrd="0" presId="urn:microsoft.com/office/officeart/2005/8/layout/target3"/>
    <dgm:cxn modelId="{6A4D9EBD-4F4E-41C4-A3A3-C0D10DCF9793}" type="presParOf" srcId="{71045F8C-00FA-488E-A7BD-E2E6753D979D}" destId="{234EBA9D-95B4-4C20-A84E-6F65F1085DC6}" srcOrd="15" destOrd="0" presId="urn:microsoft.com/office/officeart/2005/8/layout/target3"/>
    <dgm:cxn modelId="{D7929B55-2FED-4FBF-8C36-E173D850C9E4}" type="presParOf" srcId="{71045F8C-00FA-488E-A7BD-E2E6753D979D}" destId="{12255512-213F-41DF-90A6-8B4CD74A2B52}" srcOrd="16" destOrd="0" presId="urn:microsoft.com/office/officeart/2005/8/layout/target3"/>
    <dgm:cxn modelId="{13E88F0A-E8E8-4346-AC7A-C4A7F346F30A}" type="presParOf" srcId="{71045F8C-00FA-488E-A7BD-E2E6753D979D}" destId="{50C2F88D-8688-44C2-A854-691F34009D3B}" srcOrd="17" destOrd="0" presId="urn:microsoft.com/office/officeart/2005/8/layout/target3"/>
    <dgm:cxn modelId="{99CF3697-FD1C-4CD2-A915-1E15BF90A584}" type="presParOf" srcId="{71045F8C-00FA-488E-A7BD-E2E6753D979D}" destId="{4D19AB04-24FA-40C2-B203-52AE3D15E171}" srcOrd="18" destOrd="0" presId="urn:microsoft.com/office/officeart/2005/8/layout/target3"/>
    <dgm:cxn modelId="{F81B1CCE-1AC4-46E9-8FAD-338B51A88197}" type="presParOf" srcId="{71045F8C-00FA-488E-A7BD-E2E6753D979D}" destId="{832BF48F-0145-4429-9E02-8FCA946CCE9E}" srcOrd="19" destOrd="0" presId="urn:microsoft.com/office/officeart/2005/8/layout/target3"/>
    <dgm:cxn modelId="{4C031997-CA19-40F3-8035-744E0F7C7BB3}" type="presParOf" srcId="{71045F8C-00FA-488E-A7BD-E2E6753D979D}" destId="{E7297F21-D4FD-4A41-AE58-814D01A6B5E7}" srcOrd="20" destOrd="0" presId="urn:microsoft.com/office/officeart/2005/8/layout/target3"/>
    <dgm:cxn modelId="{51784527-CAAC-43EA-AE79-1571DA46D7DC}" type="presParOf" srcId="{71045F8C-00FA-488E-A7BD-E2E6753D979D}" destId="{F69A1436-182C-465B-AD7F-FE48E0C090C1}" srcOrd="21" destOrd="0" presId="urn:microsoft.com/office/officeart/2005/8/layout/target3"/>
    <dgm:cxn modelId="{AF09AD40-9386-40A8-BDE1-0A44B86AF981}" type="presParOf" srcId="{71045F8C-00FA-488E-A7BD-E2E6753D979D}" destId="{AA41A67C-3D3F-4AE9-9E0F-5D7F7BB2E741}" srcOrd="22" destOrd="0" presId="urn:microsoft.com/office/officeart/2005/8/layout/target3"/>
    <dgm:cxn modelId="{11F70A14-02A7-4E7B-9B53-9E13820EB52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VY_52_INOVACE_32_Jaro-procvičení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Roční období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129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486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660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301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159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25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622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984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5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76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84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6F572-EB88-430C-8E0F-FF6EAFCC9D6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3D7DDD-E065-4CC9-B12F-DD94AD112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090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753898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242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SLOUŽÍ K PROCVIČENÍ UČIVA</a:t>
            </a:r>
          </a:p>
          <a:p>
            <a:r>
              <a:rPr lang="cs-CZ" dirty="0" smtClean="0"/>
              <a:t>INOVACE – AKTIVNĚ ZAPOJUJE VŠECHNY ŽÁKY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71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85750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JAKÉ POČASÍ SE NEHODÍ K JARU?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061" y="1882714"/>
            <a:ext cx="1744662" cy="183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439" y="4032250"/>
            <a:ext cx="1827212" cy="182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ronková\AppData\Local\Microsoft\Windows\Temporary Internet Files\Content.IE5\CJZRJRYE\MC9004325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403225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ronková\AppData\Local\Microsoft\Windows\Temporary Internet Files\Content.IE5\E2BKC4LJ\MC9004135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798" y="1833730"/>
            <a:ext cx="2361802" cy="1985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ronková\AppData\Local\Microsoft\Windows\Temporary Internet Files\Content.IE5\CJZRJRYE\MC90043159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91" y="231031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ronková\AppData\Local\Microsoft\Windows\Temporary Internet Files\Content.IE5\E2BKC4LJ\MP9004490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701" y="4139117"/>
            <a:ext cx="2226097" cy="222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0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JARNÍ PŘÍRODA – ŠKRTNI, CO SE NEHODÍ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ronková\AppData\Local\Microsoft\Windows\Temporary Internet Files\Content.IE5\WQHFUJ5W\MP900407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57" y="1556792"/>
            <a:ext cx="3340640" cy="2672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onková\AppData\Local\Microsoft\Windows\Temporary Internet Files\Content.IE5\ZDGYQL3K\MP9004278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67094"/>
            <a:ext cx="3215331" cy="429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onková\AppData\Local\Microsoft\Windows\Temporary Internet Files\Content.IE5\CJZRJRYE\MP900401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534" y="4347795"/>
            <a:ext cx="3047058" cy="243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4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2155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KTERÝ SPORT NEPATŘÍ K JARU?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Hronková\AppData\Local\Microsoft\Windows\Temporary Internet Files\Content.IE5\CJZRJRYE\MC900322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2448272" cy="2491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ronková\AppData\Local\Microsoft\Windows\Temporary Internet Files\Content.IE5\E2BKC4LJ\MC9000903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09" y="1556792"/>
            <a:ext cx="2900127" cy="209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ronková\AppData\Local\Microsoft\Windows\Temporary Internet Files\Content.IE5\ZDGYQL3K\MC9003317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4148138"/>
            <a:ext cx="1787525" cy="153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ronková\AppData\Local\Microsoft\Windows\Temporary Internet Files\Content.IE5\CJZRJRYE\MC9003967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781" y="2942432"/>
            <a:ext cx="2171315" cy="241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ronková\AppData\Local\Microsoft\Windows\Temporary Internet Files\Content.IE5\ZDGYQL3K\MC9001495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40791"/>
            <a:ext cx="2390775" cy="212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28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algn="l"/>
            <a:r>
              <a:rPr lang="cs-CZ" sz="6600" b="1" dirty="0" smtClean="0">
                <a:solidFill>
                  <a:srgbClr val="FF0000"/>
                </a:solidFill>
              </a:rPr>
              <a:t>CO NEPATŘÍ K JARU?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Hronková\AppData\Local\Microsoft\Windows\Temporary Internet Files\Content.IE5\CJZRJRYE\MC900413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569" y="992623"/>
            <a:ext cx="2639123" cy="2456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ronková\AppData\Local\Microsoft\Windows\Temporary Internet Files\Content.IE5\E2BKC4LJ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62138"/>
            <a:ext cx="2364010" cy="236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ronková\AppData\Local\Microsoft\Windows\Temporary Internet Files\Content.IE5\WQHFUJ5W\MP9004277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856" y="1869828"/>
            <a:ext cx="2852936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16260"/>
            <a:ext cx="180975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ronková\AppData\Local\Microsoft\Windows\Temporary Internet Files\Content.IE5\E2BKC4LJ\MP9004483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12" y="1869828"/>
            <a:ext cx="2046101" cy="257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ronková\AppData\Local\Microsoft\Windows\Temporary Internet Files\Content.IE5\WQHFUJ5W\MC90043689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8689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endParaRPr lang="cs-CZ" dirty="0"/>
          </a:p>
        </p:txBody>
      </p:sp>
      <p:pic>
        <p:nvPicPr>
          <p:cNvPr id="4106" name="Picture 10" descr="C:\Users\Hronková\AppData\Local\Microsoft\Windows\Temporary Internet Files\Content.IE5\E2BKC4LJ\MC90043637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912" y="468471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163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3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96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JAKÉ POČASÍ SE NEHODÍ K JARU?</vt:lpstr>
      <vt:lpstr>JARNÍ PŘÍRODA – ŠKRTNI, CO SE NEHODÍ</vt:lpstr>
      <vt:lpstr>KTERÝ SPORT NEPATŘÍ K JARU?</vt:lpstr>
      <vt:lpstr>CO NEPATŘÍ K JARU?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3</cp:revision>
  <dcterms:created xsi:type="dcterms:W3CDTF">2012-10-04T15:51:30Z</dcterms:created>
  <dcterms:modified xsi:type="dcterms:W3CDTF">2012-10-04T16:21:14Z</dcterms:modified>
</cp:coreProperties>
</file>