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0" r:id="rId3"/>
    <p:sldId id="256" r:id="rId4"/>
    <p:sldId id="258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34EB511-2E6F-4842-8F35-D60029B240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03EAC5A-1000-4A81-8FCE-029D5D477F0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VY_32_INOVACE_08C_O MNĚ – ABOUT ME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12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412776"/>
            <a:ext cx="7024744" cy="3481456"/>
          </a:xfrm>
        </p:spPr>
        <p:txBody>
          <a:bodyPr>
            <a:normAutofit/>
          </a:bodyPr>
          <a:lstStyle/>
          <a:p>
            <a:r>
              <a:rPr lang="cs-CZ" dirty="0" smtClean="0"/>
              <a:t>Procvičování slovní zásoby – části </a:t>
            </a:r>
            <a:r>
              <a:rPr lang="cs-CZ" smtClean="0"/>
              <a:t>lidského těla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Pracuj </a:t>
            </a:r>
            <a:r>
              <a:rPr lang="cs-CZ" dirty="0" smtClean="0"/>
              <a:t>podle pokynů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715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90466"/>
          </a:xfrm>
        </p:spPr>
        <p:txBody>
          <a:bodyPr>
            <a:normAutofit/>
          </a:bodyPr>
          <a:lstStyle/>
          <a:p>
            <a:r>
              <a:rPr lang="cs-CZ" sz="6600" dirty="0" err="1" smtClean="0">
                <a:solidFill>
                  <a:schemeClr val="bg2">
                    <a:lumMod val="10000"/>
                  </a:schemeClr>
                </a:solidFill>
              </a:rPr>
              <a:t>About</a:t>
            </a:r>
            <a:r>
              <a:rPr lang="cs-CZ" sz="66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6600" dirty="0" err="1" smtClean="0">
                <a:solidFill>
                  <a:schemeClr val="bg2">
                    <a:lumMod val="10000"/>
                  </a:schemeClr>
                </a:solidFill>
              </a:rPr>
              <a:t>me</a:t>
            </a:r>
            <a:endParaRPr lang="cs-CZ" sz="66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04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text</a:t>
            </a:r>
            <a:br>
              <a:rPr lang="cs-CZ" dirty="0" smtClean="0"/>
            </a:br>
            <a:r>
              <a:rPr lang="cs-CZ" sz="3200" dirty="0" smtClean="0"/>
              <a:t>Doplň do textu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err="1" smtClean="0"/>
              <a:t>hair</a:t>
            </a:r>
            <a:r>
              <a:rPr lang="cs-CZ" sz="3600" dirty="0" smtClean="0"/>
              <a:t> – a – </a:t>
            </a:r>
            <a:r>
              <a:rPr lang="cs-CZ" sz="3600" dirty="0" err="1" smtClean="0"/>
              <a:t>eyes</a:t>
            </a:r>
            <a:r>
              <a:rPr lang="cs-CZ" sz="3600" dirty="0" smtClean="0"/>
              <a:t> – nose – </a:t>
            </a:r>
            <a:r>
              <a:rPr lang="cs-CZ" sz="3600" dirty="0" err="1" smtClean="0"/>
              <a:t>teeth</a:t>
            </a:r>
            <a:r>
              <a:rPr lang="cs-CZ" sz="3600" dirty="0" smtClean="0"/>
              <a:t> – big</a:t>
            </a:r>
          </a:p>
          <a:p>
            <a:endParaRPr lang="cs-CZ" dirty="0"/>
          </a:p>
          <a:p>
            <a:r>
              <a:rPr lang="cs-CZ" sz="2800" dirty="0" smtClean="0"/>
              <a:t>He has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  <a:r>
              <a:rPr lang="cs-CZ" sz="2800" dirty="0" err="1" smtClean="0"/>
              <a:t>black</a:t>
            </a:r>
            <a:r>
              <a:rPr lang="cs-CZ" sz="2800" dirty="0" smtClean="0"/>
              <a:t>………, green…………,……big………………., </a:t>
            </a:r>
            <a:r>
              <a:rPr lang="cs-CZ" sz="2800" dirty="0" err="1" smtClean="0"/>
              <a:t>yellow</a:t>
            </a:r>
            <a:r>
              <a:rPr lang="cs-CZ" sz="2800" dirty="0" smtClean="0"/>
              <a:t>…………and……………….</a:t>
            </a:r>
            <a:r>
              <a:rPr lang="cs-CZ" sz="2800" dirty="0" err="1" smtClean="0"/>
              <a:t>ears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4839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43490" y="476672"/>
            <a:ext cx="7024744" cy="1008112"/>
          </a:xfrm>
        </p:spPr>
        <p:txBody>
          <a:bodyPr/>
          <a:lstStyle/>
          <a:p>
            <a:r>
              <a:rPr lang="cs-CZ" dirty="0" err="1" smtClean="0"/>
              <a:t>Read</a:t>
            </a:r>
            <a:r>
              <a:rPr lang="cs-CZ" dirty="0" smtClean="0"/>
              <a:t> and </a:t>
            </a:r>
            <a:r>
              <a:rPr lang="cs-CZ" dirty="0" err="1" smtClean="0"/>
              <a:t>draw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492" y="1412776"/>
            <a:ext cx="6777317" cy="441985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sz="3200" dirty="0" smtClean="0"/>
              <a:t>He has </a:t>
            </a:r>
            <a:r>
              <a:rPr lang="cs-CZ" sz="3200" dirty="0" err="1" smtClean="0"/>
              <a:t>got</a:t>
            </a:r>
            <a:r>
              <a:rPr lang="cs-CZ" sz="3200" dirty="0" smtClean="0"/>
              <a:t>  </a:t>
            </a:r>
            <a:r>
              <a:rPr lang="cs-CZ" sz="3200" dirty="0" err="1" smtClean="0"/>
              <a:t>yellow</a:t>
            </a:r>
            <a:r>
              <a:rPr lang="cs-CZ" sz="3200" dirty="0" smtClean="0"/>
              <a:t> </a:t>
            </a:r>
            <a:r>
              <a:rPr lang="cs-CZ" sz="3200" dirty="0" err="1" smtClean="0"/>
              <a:t>teeth</a:t>
            </a:r>
            <a:r>
              <a:rPr lang="cs-CZ" sz="3200" dirty="0" smtClean="0"/>
              <a:t> a </a:t>
            </a:r>
            <a:r>
              <a:rPr lang="cs-CZ" sz="3200" dirty="0" err="1" smtClean="0"/>
              <a:t>red</a:t>
            </a:r>
            <a:r>
              <a:rPr lang="cs-CZ" sz="3200" dirty="0" smtClean="0"/>
              <a:t> nose, a </a:t>
            </a:r>
            <a:r>
              <a:rPr lang="cs-CZ" sz="3200" dirty="0" err="1" smtClean="0"/>
              <a:t>small</a:t>
            </a:r>
            <a:r>
              <a:rPr lang="cs-CZ" sz="3200" dirty="0" smtClean="0"/>
              <a:t> pink </a:t>
            </a:r>
            <a:r>
              <a:rPr lang="cs-CZ" sz="3200" dirty="0" err="1" smtClean="0"/>
              <a:t>mouth</a:t>
            </a:r>
            <a:r>
              <a:rPr lang="cs-CZ" sz="3200" dirty="0" smtClean="0"/>
              <a:t>, </a:t>
            </a:r>
            <a:r>
              <a:rPr lang="cs-CZ" sz="3200" dirty="0" err="1" smtClean="0"/>
              <a:t>small</a:t>
            </a:r>
            <a:r>
              <a:rPr lang="cs-CZ" sz="3200" dirty="0" smtClean="0"/>
              <a:t> </a:t>
            </a:r>
            <a:r>
              <a:rPr lang="cs-CZ" sz="3200" dirty="0" err="1" smtClean="0"/>
              <a:t>ears</a:t>
            </a:r>
            <a:r>
              <a:rPr lang="cs-CZ" sz="3200" dirty="0" smtClean="0"/>
              <a:t>, </a:t>
            </a:r>
            <a:r>
              <a:rPr lang="cs-CZ" sz="3200" dirty="0" err="1" smtClean="0"/>
              <a:t>brown</a:t>
            </a:r>
            <a:r>
              <a:rPr lang="cs-CZ" sz="3200" dirty="0" smtClean="0"/>
              <a:t> </a:t>
            </a:r>
            <a:r>
              <a:rPr lang="cs-CZ" sz="3200" dirty="0" err="1" smtClean="0"/>
              <a:t>arms</a:t>
            </a:r>
            <a:r>
              <a:rPr lang="cs-CZ" sz="3200" dirty="0" smtClean="0"/>
              <a:t>, big </a:t>
            </a:r>
            <a:r>
              <a:rPr lang="cs-CZ" sz="3200" dirty="0" err="1" smtClean="0"/>
              <a:t>hands</a:t>
            </a:r>
            <a:r>
              <a:rPr lang="cs-CZ" sz="3200" dirty="0" smtClean="0"/>
              <a:t> and </a:t>
            </a:r>
            <a:r>
              <a:rPr lang="cs-CZ" sz="3200" dirty="0" err="1" smtClean="0"/>
              <a:t>small</a:t>
            </a:r>
            <a:r>
              <a:rPr lang="cs-CZ" sz="3200" dirty="0" smtClean="0"/>
              <a:t> </a:t>
            </a:r>
            <a:r>
              <a:rPr lang="cs-CZ" sz="3200" dirty="0" err="1" smtClean="0"/>
              <a:t>feet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err="1" smtClean="0"/>
              <a:t>She</a:t>
            </a:r>
            <a:r>
              <a:rPr lang="cs-CZ" sz="3200" dirty="0" smtClean="0"/>
              <a:t> has </a:t>
            </a:r>
            <a:r>
              <a:rPr lang="cs-CZ" sz="3200" dirty="0" err="1" smtClean="0"/>
              <a:t>got</a:t>
            </a:r>
            <a:r>
              <a:rPr lang="cs-CZ" sz="3200" dirty="0" smtClean="0"/>
              <a:t> a </a:t>
            </a:r>
            <a:r>
              <a:rPr lang="cs-CZ" sz="3200" dirty="0" err="1" smtClean="0"/>
              <a:t>small</a:t>
            </a:r>
            <a:r>
              <a:rPr lang="cs-CZ" sz="3200" dirty="0" smtClean="0"/>
              <a:t> nose, a pink </a:t>
            </a:r>
            <a:r>
              <a:rPr lang="cs-CZ" sz="3200" dirty="0" err="1" smtClean="0"/>
              <a:t>mouth</a:t>
            </a:r>
            <a:r>
              <a:rPr lang="cs-CZ" sz="3200" dirty="0" smtClean="0"/>
              <a:t>, </a:t>
            </a:r>
            <a:r>
              <a:rPr lang="cs-CZ" sz="3200" dirty="0" err="1" smtClean="0"/>
              <a:t>small</a:t>
            </a:r>
            <a:r>
              <a:rPr lang="cs-CZ" sz="3200" dirty="0" smtClean="0"/>
              <a:t> </a:t>
            </a:r>
            <a:r>
              <a:rPr lang="cs-CZ" sz="3200" dirty="0" err="1" smtClean="0"/>
              <a:t>ears</a:t>
            </a:r>
            <a:r>
              <a:rPr lang="cs-CZ" sz="3200" dirty="0" smtClean="0"/>
              <a:t>, </a:t>
            </a:r>
            <a:r>
              <a:rPr lang="cs-CZ" sz="3200" dirty="0" err="1" smtClean="0"/>
              <a:t>black</a:t>
            </a:r>
            <a:r>
              <a:rPr lang="cs-CZ" sz="3200" dirty="0" smtClean="0"/>
              <a:t> </a:t>
            </a:r>
            <a:r>
              <a:rPr lang="cs-CZ" sz="3200" dirty="0" err="1" smtClean="0"/>
              <a:t>hair</a:t>
            </a:r>
            <a:r>
              <a:rPr lang="cs-CZ" sz="3200" dirty="0" smtClean="0"/>
              <a:t>, big </a:t>
            </a:r>
            <a:r>
              <a:rPr lang="cs-CZ" sz="3200" dirty="0" err="1" smtClean="0"/>
              <a:t>feet</a:t>
            </a:r>
            <a:r>
              <a:rPr lang="cs-CZ" sz="3200" dirty="0" smtClean="0"/>
              <a:t> and big </a:t>
            </a:r>
            <a:r>
              <a:rPr lang="cs-CZ" sz="3200" dirty="0" err="1" smtClean="0"/>
              <a:t>hands</a:t>
            </a:r>
            <a:endParaRPr lang="cs-CZ" sz="3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41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21</TotalTime>
  <Words>102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Austin</vt:lpstr>
      <vt:lpstr>VY_32_INOVACE_08C_O MNĚ – ABOUT ME</vt:lpstr>
      <vt:lpstr>Procvičování slovní zásoby – části lidského těla   Pracuj podle pokynů </vt:lpstr>
      <vt:lpstr>About me</vt:lpstr>
      <vt:lpstr>Complete the text Doplň do textu</vt:lpstr>
      <vt:lpstr>Read and draw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me</dc:title>
  <dc:creator>Míková</dc:creator>
  <cp:lastModifiedBy>Míková</cp:lastModifiedBy>
  <cp:revision>6</cp:revision>
  <dcterms:created xsi:type="dcterms:W3CDTF">2011-03-22T16:43:42Z</dcterms:created>
  <dcterms:modified xsi:type="dcterms:W3CDTF">2012-03-10T15:16:40Z</dcterms:modified>
</cp:coreProperties>
</file>