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Dopravní výchova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VY_52_INOVACE_33_Bezpečné přecházení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08AEDA-C593-470A-BA0C-B7F07B3B9694}" type="presOf" srcId="{019433A1-1324-4DE1-9E6F-32B851095F74}" destId="{E7297F21-D4FD-4A41-AE58-814D01A6B5E7}" srcOrd="1" destOrd="0" presId="urn:microsoft.com/office/officeart/2005/8/layout/target3"/>
    <dgm:cxn modelId="{9B67EE65-B05B-4808-98AF-C2A721CB2E84}" type="presOf" srcId="{FBBFC3EA-9D9D-4F3A-BEA6-9C2C0E46BF20}" destId="{832BF48F-0145-4429-9E02-8FCA946CCE9E}" srcOrd="1" destOrd="0" presId="urn:microsoft.com/office/officeart/2005/8/layout/target3"/>
    <dgm:cxn modelId="{9B860D2C-3AEB-4BB1-A9DB-DA536E9911DC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F59A22C-7B27-4993-A4BE-30026828323E}" type="presOf" srcId="{EBC41103-E2E5-4D48-9B4B-425520D3D098}" destId="{F969C235-9271-4D34-B740-D627A121CAD0}" srcOrd="1" destOrd="0" presId="urn:microsoft.com/office/officeart/2005/8/layout/target3"/>
    <dgm:cxn modelId="{016B7830-E1D0-4C36-AA02-0849C0FD0D05}" type="presOf" srcId="{FBBFC3EA-9D9D-4F3A-BEA6-9C2C0E46BF20}" destId="{643EA938-EDE0-4533-ACCC-D2BD6F3A527C}" srcOrd="0" destOrd="0" presId="urn:microsoft.com/office/officeart/2005/8/layout/target3"/>
    <dgm:cxn modelId="{64147C7A-92E1-45C7-B2DF-544071766A36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1E77542-5AEC-4E5C-B8B1-A1A23E417692}" type="presOf" srcId="{39F8B381-5807-488E-AC22-73DD4140ED4A}" destId="{71045F8C-00FA-488E-A7BD-E2E6753D979D}" srcOrd="0" destOrd="0" presId="urn:microsoft.com/office/officeart/2005/8/layout/target3"/>
    <dgm:cxn modelId="{953DCF08-0258-4DB6-8F7B-5E9A1B4D1F8B}" type="presOf" srcId="{C73C7642-F245-4585-8F88-243F9FAEF6CA}" destId="{97289DF2-90F4-4EC2-A9FC-633B00BAB610}" srcOrd="0" destOrd="0" presId="urn:microsoft.com/office/officeart/2005/8/layout/target3"/>
    <dgm:cxn modelId="{84DA33BC-BB96-4B2D-A6A6-058F4C273512}" type="presOf" srcId="{445C7998-7549-48B0-BD68-D4F0167F02E5}" destId="{BC35EE03-4121-4EF9-923D-7CB6D30D358D}" srcOrd="0" destOrd="0" presId="urn:microsoft.com/office/officeart/2005/8/layout/target3"/>
    <dgm:cxn modelId="{884A31EA-908A-41CA-87C2-B71CA9DAA28B}" type="presOf" srcId="{445C7998-7549-48B0-BD68-D4F0167F02E5}" destId="{4D19AB04-24FA-40C2-B203-52AE3D15E171}" srcOrd="1" destOrd="0" presId="urn:microsoft.com/office/officeart/2005/8/layout/target3"/>
    <dgm:cxn modelId="{BF5A9F65-578A-43A2-B115-DAA3D3913916}" type="presOf" srcId="{DAEA276B-ECF9-46F6-A7D3-4693B2D32BC4}" destId="{F69A1436-182C-465B-AD7F-FE48E0C090C1}" srcOrd="1" destOrd="0" presId="urn:microsoft.com/office/officeart/2005/8/layout/target3"/>
    <dgm:cxn modelId="{16348331-FC4D-4449-82D5-8F43E6C6C115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4263D24-9ED4-4DD2-B9A3-22E3281890F4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47E8866-9D28-4A58-8F10-FA10DE77A2D8}" type="presParOf" srcId="{71045F8C-00FA-488E-A7BD-E2E6753D979D}" destId="{3577EC6B-C980-4F34-8C69-4365E7B8FC8C}" srcOrd="0" destOrd="0" presId="urn:microsoft.com/office/officeart/2005/8/layout/target3"/>
    <dgm:cxn modelId="{3D468073-64E3-41F7-9C1E-C1B81DEDFC0F}" type="presParOf" srcId="{71045F8C-00FA-488E-A7BD-E2E6753D979D}" destId="{6940EB87-DC1D-4BC3-9408-9AC2E1FFC039}" srcOrd="1" destOrd="0" presId="urn:microsoft.com/office/officeart/2005/8/layout/target3"/>
    <dgm:cxn modelId="{E80B6907-ACCE-41F9-9BF1-4D5C841AC46B}" type="presParOf" srcId="{71045F8C-00FA-488E-A7BD-E2E6753D979D}" destId="{BC35EE03-4121-4EF9-923D-7CB6D30D358D}" srcOrd="2" destOrd="0" presId="urn:microsoft.com/office/officeart/2005/8/layout/target3"/>
    <dgm:cxn modelId="{76716DCB-721F-48CF-9FD0-81FC36207BAA}" type="presParOf" srcId="{71045F8C-00FA-488E-A7BD-E2E6753D979D}" destId="{C95EEA27-3CBF-4645-A92D-9D8AF5C1CBFC}" srcOrd="3" destOrd="0" presId="urn:microsoft.com/office/officeart/2005/8/layout/target3"/>
    <dgm:cxn modelId="{4F38A81C-89D7-49E9-98C1-C6FCCB5C373B}" type="presParOf" srcId="{71045F8C-00FA-488E-A7BD-E2E6753D979D}" destId="{851BB866-B6AE-4566-893F-4C635BA974FC}" srcOrd="4" destOrd="0" presId="urn:microsoft.com/office/officeart/2005/8/layout/target3"/>
    <dgm:cxn modelId="{D8FC88B6-456F-435A-B3F3-3EAB300CBF5C}" type="presParOf" srcId="{71045F8C-00FA-488E-A7BD-E2E6753D979D}" destId="{643EA938-EDE0-4533-ACCC-D2BD6F3A527C}" srcOrd="5" destOrd="0" presId="urn:microsoft.com/office/officeart/2005/8/layout/target3"/>
    <dgm:cxn modelId="{B933FC52-FC50-4979-94DA-E5E9845EB515}" type="presParOf" srcId="{71045F8C-00FA-488E-A7BD-E2E6753D979D}" destId="{92F31B18-D66D-4CC7-89B9-378928DE877D}" srcOrd="6" destOrd="0" presId="urn:microsoft.com/office/officeart/2005/8/layout/target3"/>
    <dgm:cxn modelId="{49D3DEDB-51D2-4B63-A28A-E7E50F1AA946}" type="presParOf" srcId="{71045F8C-00FA-488E-A7BD-E2E6753D979D}" destId="{902074E1-B931-4618-97F1-FADBE82E9C3C}" srcOrd="7" destOrd="0" presId="urn:microsoft.com/office/officeart/2005/8/layout/target3"/>
    <dgm:cxn modelId="{25927941-AD4B-4FB4-8823-D9E4F07B51F8}" type="presParOf" srcId="{71045F8C-00FA-488E-A7BD-E2E6753D979D}" destId="{A3817367-F2BC-482F-8832-FA00B51DCCF3}" srcOrd="8" destOrd="0" presId="urn:microsoft.com/office/officeart/2005/8/layout/target3"/>
    <dgm:cxn modelId="{747BD3A2-9AF7-4DA5-B9DD-CFBBADEECED9}" type="presParOf" srcId="{71045F8C-00FA-488E-A7BD-E2E6753D979D}" destId="{626ABFF6-56C8-4386-B662-68EC364EED9D}" srcOrd="9" destOrd="0" presId="urn:microsoft.com/office/officeart/2005/8/layout/target3"/>
    <dgm:cxn modelId="{8F960AF1-CA1E-4412-9971-7E7B4E5A928F}" type="presParOf" srcId="{71045F8C-00FA-488E-A7BD-E2E6753D979D}" destId="{6DB11F1C-D028-4800-9625-6611CA9DE6D4}" srcOrd="10" destOrd="0" presId="urn:microsoft.com/office/officeart/2005/8/layout/target3"/>
    <dgm:cxn modelId="{3DA31507-82D4-4D5B-A2C2-9A666D85EF35}" type="presParOf" srcId="{71045F8C-00FA-488E-A7BD-E2E6753D979D}" destId="{CDED6FE3-AD8F-4ACC-B6B8-710EDDD97598}" srcOrd="11" destOrd="0" presId="urn:microsoft.com/office/officeart/2005/8/layout/target3"/>
    <dgm:cxn modelId="{E2F8E915-19AF-4250-AF5F-E85A738F6F95}" type="presParOf" srcId="{71045F8C-00FA-488E-A7BD-E2E6753D979D}" destId="{397AC6D7-84A6-4150-958F-83C92D9ACF38}" srcOrd="12" destOrd="0" presId="urn:microsoft.com/office/officeart/2005/8/layout/target3"/>
    <dgm:cxn modelId="{FDDFF431-F959-414F-9AF1-41E1D0C1EC08}" type="presParOf" srcId="{71045F8C-00FA-488E-A7BD-E2E6753D979D}" destId="{D7419528-33A6-416D-9E64-B3F7915C5149}" srcOrd="13" destOrd="0" presId="urn:microsoft.com/office/officeart/2005/8/layout/target3"/>
    <dgm:cxn modelId="{8BCB7FE9-44B7-477A-B5F5-0C63FD8F3541}" type="presParOf" srcId="{71045F8C-00FA-488E-A7BD-E2E6753D979D}" destId="{97289DF2-90F4-4EC2-A9FC-633B00BAB610}" srcOrd="14" destOrd="0" presId="urn:microsoft.com/office/officeart/2005/8/layout/target3"/>
    <dgm:cxn modelId="{5276F5B9-D87F-4611-BE91-D66E222B953F}" type="presParOf" srcId="{71045F8C-00FA-488E-A7BD-E2E6753D979D}" destId="{234EBA9D-95B4-4C20-A84E-6F65F1085DC6}" srcOrd="15" destOrd="0" presId="urn:microsoft.com/office/officeart/2005/8/layout/target3"/>
    <dgm:cxn modelId="{9F9A2DCC-57D6-4E2F-AD40-EBC670BC4D43}" type="presParOf" srcId="{71045F8C-00FA-488E-A7BD-E2E6753D979D}" destId="{12255512-213F-41DF-90A6-8B4CD74A2B52}" srcOrd="16" destOrd="0" presId="urn:microsoft.com/office/officeart/2005/8/layout/target3"/>
    <dgm:cxn modelId="{D395C3F4-91ED-4F1A-90B0-F8670A8C5DB2}" type="presParOf" srcId="{71045F8C-00FA-488E-A7BD-E2E6753D979D}" destId="{50C2F88D-8688-44C2-A854-691F34009D3B}" srcOrd="17" destOrd="0" presId="urn:microsoft.com/office/officeart/2005/8/layout/target3"/>
    <dgm:cxn modelId="{EA53156D-EC51-46FF-8AE2-783882308DC5}" type="presParOf" srcId="{71045F8C-00FA-488E-A7BD-E2E6753D979D}" destId="{4D19AB04-24FA-40C2-B203-52AE3D15E171}" srcOrd="18" destOrd="0" presId="urn:microsoft.com/office/officeart/2005/8/layout/target3"/>
    <dgm:cxn modelId="{3CED1A70-2B84-42B8-914D-01E14FF092FF}" type="presParOf" srcId="{71045F8C-00FA-488E-A7BD-E2E6753D979D}" destId="{832BF48F-0145-4429-9E02-8FCA946CCE9E}" srcOrd="19" destOrd="0" presId="urn:microsoft.com/office/officeart/2005/8/layout/target3"/>
    <dgm:cxn modelId="{AA2E09ED-99B5-4649-9D2A-5526645FA384}" type="presParOf" srcId="{71045F8C-00FA-488E-A7BD-E2E6753D979D}" destId="{E7297F21-D4FD-4A41-AE58-814D01A6B5E7}" srcOrd="20" destOrd="0" presId="urn:microsoft.com/office/officeart/2005/8/layout/target3"/>
    <dgm:cxn modelId="{ABCC4322-F6BE-4A2E-B785-3BDCEBD15E41}" type="presParOf" srcId="{71045F8C-00FA-488E-A7BD-E2E6753D979D}" destId="{F69A1436-182C-465B-AD7F-FE48E0C090C1}" srcOrd="21" destOrd="0" presId="urn:microsoft.com/office/officeart/2005/8/layout/target3"/>
    <dgm:cxn modelId="{6C8EF0F7-897E-4236-834F-CE9927DD703A}" type="presParOf" srcId="{71045F8C-00FA-488E-A7BD-E2E6753D979D}" destId="{AA41A67C-3D3F-4AE9-9E0F-5D7F7BB2E741}" srcOrd="22" destOrd="0" presId="urn:microsoft.com/office/officeart/2005/8/layout/target3"/>
    <dgm:cxn modelId="{26E9D9D6-6E40-44F1-8EC1-20C929E9A8E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VY_52_INOVACE_33_Bezpečné přecházení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Dopravní výchova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861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922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30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220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963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11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83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448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16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20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9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DCC26-2E1C-4A53-B9D2-2E667E56FCB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9E381-B01D-4864-9922-1A7329A9D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74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47469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85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SLOUŽÍ K </a:t>
            </a:r>
            <a:r>
              <a:rPr lang="cs-CZ" dirty="0" smtClean="0"/>
              <a:t>VÝKLADU </a:t>
            </a:r>
            <a:r>
              <a:rPr lang="cs-CZ" dirty="0" smtClean="0"/>
              <a:t>UČIVA</a:t>
            </a:r>
          </a:p>
          <a:p>
            <a:r>
              <a:rPr lang="cs-CZ" dirty="0" smtClean="0"/>
              <a:t>INOVACE – AKTIVNĚ ZAPOJUJE VŠECHNY </a:t>
            </a:r>
            <a:r>
              <a:rPr lang="cs-CZ" dirty="0" smtClean="0"/>
              <a:t>ŽÁKY</a:t>
            </a:r>
          </a:p>
          <a:p>
            <a:pPr marL="0" indent="0">
              <a:buNone/>
            </a:pPr>
            <a:r>
              <a:rPr lang="cs-CZ" dirty="0" smtClean="0"/>
              <a:t>    A VYUŽÍVÁ JEJICH ZKUŠENOSTÍ, PRACUJEME S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NÁZOREM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373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2331690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dirty="0" smtClean="0"/>
              <a:t>DOPRAVNÍ VÝCHOVA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27910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BEZPEČNÉ PŘECHÁZENÍ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71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SEMAFOR PRO AUTA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6500" b="1" dirty="0" smtClean="0">
                <a:solidFill>
                  <a:srgbClr val="FF0000"/>
                </a:solidFill>
              </a:rPr>
              <a:t>STŮJ</a:t>
            </a:r>
          </a:p>
          <a:p>
            <a:endParaRPr lang="cs-CZ" sz="6500" dirty="0"/>
          </a:p>
          <a:p>
            <a:endParaRPr lang="cs-CZ" sz="6500" dirty="0" smtClean="0"/>
          </a:p>
          <a:p>
            <a:r>
              <a:rPr lang="cs-CZ" sz="6500" b="1" dirty="0" smtClean="0">
                <a:solidFill>
                  <a:srgbClr val="FFC000"/>
                </a:solidFill>
              </a:rPr>
              <a:t>PŘIPRAVIT</a:t>
            </a:r>
          </a:p>
          <a:p>
            <a:endParaRPr lang="cs-CZ" sz="6500" dirty="0"/>
          </a:p>
          <a:p>
            <a:endParaRPr lang="cs-CZ" sz="6500" dirty="0" smtClean="0"/>
          </a:p>
          <a:p>
            <a:r>
              <a:rPr lang="cs-CZ" sz="6500" b="1" dirty="0" smtClean="0">
                <a:solidFill>
                  <a:srgbClr val="00B050"/>
                </a:solidFill>
              </a:rPr>
              <a:t>VOLNO</a:t>
            </a:r>
            <a:endParaRPr lang="cs-CZ" sz="65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Hronková\AppData\Local\Microsoft\Windows\Temporary Internet Files\Content.IE5\E2BKC4LJ\MC900017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84784"/>
            <a:ext cx="2539550" cy="489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835696" y="2780928"/>
            <a:ext cx="3024336" cy="792088"/>
          </a:xfrm>
          <a:prstGeom prst="straightConnector1">
            <a:avLst/>
          </a:prstGeom>
          <a:ln w="76200">
            <a:solidFill>
              <a:srgbClr val="FF0000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43808" y="4221088"/>
            <a:ext cx="2088232" cy="43204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267744" y="5589240"/>
            <a:ext cx="2664296" cy="144016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75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7488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SEMAFOR PRO CHODCE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400" dirty="0" smtClean="0"/>
              <a:t>                        </a:t>
            </a:r>
            <a:r>
              <a:rPr lang="cs-CZ" sz="4400" b="1" dirty="0" smtClean="0">
                <a:solidFill>
                  <a:srgbClr val="FF0000"/>
                </a:solidFill>
              </a:rPr>
              <a:t>STŮJ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                           </a:t>
            </a:r>
            <a:r>
              <a:rPr lang="cs-CZ" sz="4400" b="1" dirty="0" smtClean="0">
                <a:solidFill>
                  <a:srgbClr val="00B050"/>
                </a:solidFill>
              </a:rPr>
              <a:t>VOLNO</a:t>
            </a:r>
          </a:p>
        </p:txBody>
      </p:sp>
      <p:pic>
        <p:nvPicPr>
          <p:cNvPr id="2050" name="Picture 2" descr="C:\Users\Hronková\AppData\Local\Microsoft\Windows\Temporary Internet Files\Content.IE5\E2BKC4LJ\MC900413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113" y="2565400"/>
            <a:ext cx="1322387" cy="265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WQHFUJ5W\MC900413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1287463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22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PŘECHOD PRO CHODCE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ronková\AppData\Local\Microsoft\Windows\Temporary Internet Files\Content.IE5\ZDGYQL3K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5"/>
            <a:ext cx="4276452" cy="427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62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PODCHOD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Users\Hronková\AppData\Local\Microsoft\Windows\Temporary Internet Files\Content.IE5\ZDGYQL3K\MC9004355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2816"/>
            <a:ext cx="3965305" cy="284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CJZRJRYE\MC900432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94856"/>
            <a:ext cx="2830883" cy="283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301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4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102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DOPRAVNÍ VÝCHOVA</vt:lpstr>
      <vt:lpstr>SEMAFOR PRO AUTA</vt:lpstr>
      <vt:lpstr>SEMAFOR PRO CHODCE</vt:lpstr>
      <vt:lpstr>PŘECHOD PRO CHODCE</vt:lpstr>
      <vt:lpstr>PODCHOD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VÝCHOVA</dc:title>
  <dc:creator>Hronková</dc:creator>
  <cp:lastModifiedBy>Hronková</cp:lastModifiedBy>
  <cp:revision>3</cp:revision>
  <dcterms:created xsi:type="dcterms:W3CDTF">2012-10-04T16:22:46Z</dcterms:created>
  <dcterms:modified xsi:type="dcterms:W3CDTF">2012-10-04T16:46:25Z</dcterms:modified>
</cp:coreProperties>
</file>