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Jídlo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VY_52_INOVACE_34_Zdravé a nezdravé potraviny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7958CF-939A-40BB-BFF9-F2A327E2E42B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8AFE224-903F-496A-B266-0323D5250D02}" type="presOf" srcId="{FBBFC3EA-9D9D-4F3A-BEA6-9C2C0E46BF20}" destId="{643EA938-EDE0-4533-ACCC-D2BD6F3A527C}" srcOrd="0" destOrd="0" presId="urn:microsoft.com/office/officeart/2005/8/layout/target3"/>
    <dgm:cxn modelId="{939F67ED-FFC9-4554-BB0A-C1548701B5F6}" type="presOf" srcId="{39F8B381-5807-488E-AC22-73DD4140ED4A}" destId="{71045F8C-00FA-488E-A7BD-E2E6753D979D}" srcOrd="0" destOrd="0" presId="urn:microsoft.com/office/officeart/2005/8/layout/target3"/>
    <dgm:cxn modelId="{CA066D8E-540F-4985-8C62-B7666B979F60}" type="presOf" srcId="{445C7998-7549-48B0-BD68-D4F0167F02E5}" destId="{4D19AB04-24FA-40C2-B203-52AE3D15E171}" srcOrd="1" destOrd="0" presId="urn:microsoft.com/office/officeart/2005/8/layout/target3"/>
    <dgm:cxn modelId="{39EA7EA9-D004-4908-86C3-E600212094FD}" type="presOf" srcId="{019433A1-1324-4DE1-9E6F-32B851095F74}" destId="{E7297F21-D4FD-4A41-AE58-814D01A6B5E7}" srcOrd="1" destOrd="0" presId="urn:microsoft.com/office/officeart/2005/8/layout/target3"/>
    <dgm:cxn modelId="{441ED558-4DD6-421A-8735-0BA331D24360}" type="presOf" srcId="{019433A1-1324-4DE1-9E6F-32B851095F74}" destId="{A3817367-F2BC-482F-8832-FA00B51DCCF3}" srcOrd="0" destOrd="0" presId="urn:microsoft.com/office/officeart/2005/8/layout/target3"/>
    <dgm:cxn modelId="{3EFAA9BE-0205-465F-B4AF-BC52E58F943C}" type="presOf" srcId="{EBC41103-E2E5-4D48-9B4B-425520D3D098}" destId="{50C2F88D-8688-44C2-A854-691F34009D3B}" srcOrd="0" destOrd="0" presId="urn:microsoft.com/office/officeart/2005/8/layout/target3"/>
    <dgm:cxn modelId="{DF294385-4FF4-42C5-A45C-56BF7B57F85F}" type="presOf" srcId="{EBC41103-E2E5-4D48-9B4B-425520D3D098}" destId="{F969C235-9271-4D34-B740-D627A121CAD0}" srcOrd="1" destOrd="0" presId="urn:microsoft.com/office/officeart/2005/8/layout/target3"/>
    <dgm:cxn modelId="{5BC7BF71-4141-4CAE-852B-1E6A47422FE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D7DA7DA-BA41-4C9B-A1A1-7F6B3E06E91E}" type="presOf" srcId="{FBBFC3EA-9D9D-4F3A-BEA6-9C2C0E46BF20}" destId="{832BF48F-0145-4429-9E02-8FCA946CCE9E}" srcOrd="1" destOrd="0" presId="urn:microsoft.com/office/officeart/2005/8/layout/target3"/>
    <dgm:cxn modelId="{1A4BA6E5-F43B-49D3-A0D6-B98ADF795906}" type="presOf" srcId="{DAEA276B-ECF9-46F6-A7D3-4693B2D32BC4}" destId="{CDED6FE3-AD8F-4ACC-B6B8-710EDDD97598}" srcOrd="0" destOrd="0" presId="urn:microsoft.com/office/officeart/2005/8/layout/target3"/>
    <dgm:cxn modelId="{48533222-96DA-4DAC-8CE7-7607861395B3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BB74EBC-FCBE-4FFB-AB3E-F35F21049D2B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94B632B-8D49-482A-B81F-6949987B0412}" type="presParOf" srcId="{71045F8C-00FA-488E-A7BD-E2E6753D979D}" destId="{3577EC6B-C980-4F34-8C69-4365E7B8FC8C}" srcOrd="0" destOrd="0" presId="urn:microsoft.com/office/officeart/2005/8/layout/target3"/>
    <dgm:cxn modelId="{1781D10C-5FBD-4CDF-8BFF-775811899515}" type="presParOf" srcId="{71045F8C-00FA-488E-A7BD-E2E6753D979D}" destId="{6940EB87-DC1D-4BC3-9408-9AC2E1FFC039}" srcOrd="1" destOrd="0" presId="urn:microsoft.com/office/officeart/2005/8/layout/target3"/>
    <dgm:cxn modelId="{AC5C9244-86BF-4105-872E-50D792DAB8E4}" type="presParOf" srcId="{71045F8C-00FA-488E-A7BD-E2E6753D979D}" destId="{BC35EE03-4121-4EF9-923D-7CB6D30D358D}" srcOrd="2" destOrd="0" presId="urn:microsoft.com/office/officeart/2005/8/layout/target3"/>
    <dgm:cxn modelId="{A06BC08C-CF98-44FF-8325-2D8A2108265C}" type="presParOf" srcId="{71045F8C-00FA-488E-A7BD-E2E6753D979D}" destId="{C95EEA27-3CBF-4645-A92D-9D8AF5C1CBFC}" srcOrd="3" destOrd="0" presId="urn:microsoft.com/office/officeart/2005/8/layout/target3"/>
    <dgm:cxn modelId="{7A5FA62E-AE32-4E25-8DFE-AD80BB7BFCE6}" type="presParOf" srcId="{71045F8C-00FA-488E-A7BD-E2E6753D979D}" destId="{851BB866-B6AE-4566-893F-4C635BA974FC}" srcOrd="4" destOrd="0" presId="urn:microsoft.com/office/officeart/2005/8/layout/target3"/>
    <dgm:cxn modelId="{531DCD7D-AD10-4D0F-B326-7A427F2A13DA}" type="presParOf" srcId="{71045F8C-00FA-488E-A7BD-E2E6753D979D}" destId="{643EA938-EDE0-4533-ACCC-D2BD6F3A527C}" srcOrd="5" destOrd="0" presId="urn:microsoft.com/office/officeart/2005/8/layout/target3"/>
    <dgm:cxn modelId="{4AECCB18-0EFE-4506-8542-791AEAAED159}" type="presParOf" srcId="{71045F8C-00FA-488E-A7BD-E2E6753D979D}" destId="{92F31B18-D66D-4CC7-89B9-378928DE877D}" srcOrd="6" destOrd="0" presId="urn:microsoft.com/office/officeart/2005/8/layout/target3"/>
    <dgm:cxn modelId="{B28A9703-9F32-4779-8BD5-50B9946FFDF6}" type="presParOf" srcId="{71045F8C-00FA-488E-A7BD-E2E6753D979D}" destId="{902074E1-B931-4618-97F1-FADBE82E9C3C}" srcOrd="7" destOrd="0" presId="urn:microsoft.com/office/officeart/2005/8/layout/target3"/>
    <dgm:cxn modelId="{705C7829-AAFC-4293-BA23-EB1394D468DD}" type="presParOf" srcId="{71045F8C-00FA-488E-A7BD-E2E6753D979D}" destId="{A3817367-F2BC-482F-8832-FA00B51DCCF3}" srcOrd="8" destOrd="0" presId="urn:microsoft.com/office/officeart/2005/8/layout/target3"/>
    <dgm:cxn modelId="{E9A9E4C6-3CA1-4D77-B2AC-39812F43D0BF}" type="presParOf" srcId="{71045F8C-00FA-488E-A7BD-E2E6753D979D}" destId="{626ABFF6-56C8-4386-B662-68EC364EED9D}" srcOrd="9" destOrd="0" presId="urn:microsoft.com/office/officeart/2005/8/layout/target3"/>
    <dgm:cxn modelId="{B9A5690A-A327-450E-A613-9D78A78B8B10}" type="presParOf" srcId="{71045F8C-00FA-488E-A7BD-E2E6753D979D}" destId="{6DB11F1C-D028-4800-9625-6611CA9DE6D4}" srcOrd="10" destOrd="0" presId="urn:microsoft.com/office/officeart/2005/8/layout/target3"/>
    <dgm:cxn modelId="{51EBCFB8-E3CF-49FC-AFB2-179E0AA3DAA1}" type="presParOf" srcId="{71045F8C-00FA-488E-A7BD-E2E6753D979D}" destId="{CDED6FE3-AD8F-4ACC-B6B8-710EDDD97598}" srcOrd="11" destOrd="0" presId="urn:microsoft.com/office/officeart/2005/8/layout/target3"/>
    <dgm:cxn modelId="{3FE5F1C6-B290-4A83-BABC-2DB45B24554D}" type="presParOf" srcId="{71045F8C-00FA-488E-A7BD-E2E6753D979D}" destId="{397AC6D7-84A6-4150-958F-83C92D9ACF38}" srcOrd="12" destOrd="0" presId="urn:microsoft.com/office/officeart/2005/8/layout/target3"/>
    <dgm:cxn modelId="{393D238A-8207-46F9-826C-006F7E245CC2}" type="presParOf" srcId="{71045F8C-00FA-488E-A7BD-E2E6753D979D}" destId="{D7419528-33A6-416D-9E64-B3F7915C5149}" srcOrd="13" destOrd="0" presId="urn:microsoft.com/office/officeart/2005/8/layout/target3"/>
    <dgm:cxn modelId="{C66D5AEC-8FAE-44DC-A03A-F9ED4A172E48}" type="presParOf" srcId="{71045F8C-00FA-488E-A7BD-E2E6753D979D}" destId="{97289DF2-90F4-4EC2-A9FC-633B00BAB610}" srcOrd="14" destOrd="0" presId="urn:microsoft.com/office/officeart/2005/8/layout/target3"/>
    <dgm:cxn modelId="{9194728E-38EF-492E-B27B-F3EDA7482FFE}" type="presParOf" srcId="{71045F8C-00FA-488E-A7BD-E2E6753D979D}" destId="{234EBA9D-95B4-4C20-A84E-6F65F1085DC6}" srcOrd="15" destOrd="0" presId="urn:microsoft.com/office/officeart/2005/8/layout/target3"/>
    <dgm:cxn modelId="{C7D4D66A-E9F0-4226-BFF8-AE7340F69E38}" type="presParOf" srcId="{71045F8C-00FA-488E-A7BD-E2E6753D979D}" destId="{12255512-213F-41DF-90A6-8B4CD74A2B52}" srcOrd="16" destOrd="0" presId="urn:microsoft.com/office/officeart/2005/8/layout/target3"/>
    <dgm:cxn modelId="{CE594E8B-4BB3-4E68-BE91-7E01EA159A10}" type="presParOf" srcId="{71045F8C-00FA-488E-A7BD-E2E6753D979D}" destId="{50C2F88D-8688-44C2-A854-691F34009D3B}" srcOrd="17" destOrd="0" presId="urn:microsoft.com/office/officeart/2005/8/layout/target3"/>
    <dgm:cxn modelId="{D81EC25B-D6B4-4FB8-9DDF-1BE64849FE6D}" type="presParOf" srcId="{71045F8C-00FA-488E-A7BD-E2E6753D979D}" destId="{4D19AB04-24FA-40C2-B203-52AE3D15E171}" srcOrd="18" destOrd="0" presId="urn:microsoft.com/office/officeart/2005/8/layout/target3"/>
    <dgm:cxn modelId="{8D3C5A31-CBCF-4643-89DD-165D6295B438}" type="presParOf" srcId="{71045F8C-00FA-488E-A7BD-E2E6753D979D}" destId="{832BF48F-0145-4429-9E02-8FCA946CCE9E}" srcOrd="19" destOrd="0" presId="urn:microsoft.com/office/officeart/2005/8/layout/target3"/>
    <dgm:cxn modelId="{E0024D14-F589-405F-B944-7E6ED45D80B2}" type="presParOf" srcId="{71045F8C-00FA-488E-A7BD-E2E6753D979D}" destId="{E7297F21-D4FD-4A41-AE58-814D01A6B5E7}" srcOrd="20" destOrd="0" presId="urn:microsoft.com/office/officeart/2005/8/layout/target3"/>
    <dgm:cxn modelId="{A8228487-571F-4C5E-A6BE-AE1A4C2BC273}" type="presParOf" srcId="{71045F8C-00FA-488E-A7BD-E2E6753D979D}" destId="{F69A1436-182C-465B-AD7F-FE48E0C090C1}" srcOrd="21" destOrd="0" presId="urn:microsoft.com/office/officeart/2005/8/layout/target3"/>
    <dgm:cxn modelId="{DC62371B-E618-4393-89A3-55D7164F6573}" type="presParOf" srcId="{71045F8C-00FA-488E-A7BD-E2E6753D979D}" destId="{AA41A67C-3D3F-4AE9-9E0F-5D7F7BB2E741}" srcOrd="22" destOrd="0" presId="urn:microsoft.com/office/officeart/2005/8/layout/target3"/>
    <dgm:cxn modelId="{E89F4D43-026F-496A-8864-883E9D9F502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VY_52_INOVACE_34_Zdravé a nezdravé potraviny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Jídlo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96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878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229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226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60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182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09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951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2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291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871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08CB5-EB10-42AF-BB87-2CD5CBE4CA1B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5AC1A-F797-4E3F-8CE7-8DD32C62E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67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1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98815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93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SLOUŽÍ K VÝKLADU UČIVA</a:t>
            </a:r>
          </a:p>
          <a:p>
            <a:r>
              <a:rPr lang="cs-CZ" dirty="0" smtClean="0"/>
              <a:t>INOVACE – AKTIVNĚ ZAPOJUJE VŠECHNY ŽÁKY</a:t>
            </a:r>
          </a:p>
          <a:p>
            <a:pPr marL="0" indent="0">
              <a:buNone/>
            </a:pPr>
            <a:r>
              <a:rPr lang="cs-CZ" dirty="0" smtClean="0"/>
              <a:t>    A VYUŽÍVÁ JEJICH ZKUŠENOSTÍ, PRACUJEME S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NÁZOREM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54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763738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ZDRAVÉ A NEZDRAVÉ POTRAVINY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309634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6" name="Picture 2" descr="C:\Users\Hronková\AppData\Local\Microsoft\Windows\Temporary Internet Files\Content.IE5\81EF3DJQ\MC90007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719" y="3480196"/>
            <a:ext cx="4686505" cy="304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67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Nezdravé potraviny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Mnoho cukru</a:t>
            </a:r>
          </a:p>
          <a:p>
            <a:endParaRPr lang="cs-CZ" sz="4000" dirty="0"/>
          </a:p>
          <a:p>
            <a:r>
              <a:rPr lang="cs-CZ" sz="4000" dirty="0" smtClean="0"/>
              <a:t>Mnoho tuku</a:t>
            </a:r>
          </a:p>
          <a:p>
            <a:endParaRPr lang="cs-CZ" sz="4000" dirty="0" smtClean="0"/>
          </a:p>
          <a:p>
            <a:r>
              <a:rPr lang="cs-CZ" sz="4000" dirty="0" smtClean="0"/>
              <a:t>Mnoho soli</a:t>
            </a:r>
          </a:p>
          <a:p>
            <a:endParaRPr lang="cs-CZ" sz="4000" dirty="0"/>
          </a:p>
          <a:p>
            <a:r>
              <a:rPr lang="cs-CZ" sz="4000" dirty="0" smtClean="0"/>
              <a:t>Tloustneme po nich</a:t>
            </a:r>
            <a:endParaRPr lang="cs-CZ" sz="4000" dirty="0"/>
          </a:p>
        </p:txBody>
      </p:sp>
      <p:pic>
        <p:nvPicPr>
          <p:cNvPr id="1027" name="Picture 3" descr="C:\Users\Hronková\AppData\Local\Microsoft\Windows\Temporary Internet Files\Content.IE5\JMV30A3Q\MP900430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492218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49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Nezdravé potraviny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Hronková\AppData\Local\Microsoft\Windows\Temporary Internet Files\Content.IE5\WQHFUJ5W\MC900088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467" y="3749283"/>
            <a:ext cx="1896583" cy="155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81EF3DJQ\MC900199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50" y="2082800"/>
            <a:ext cx="1430338" cy="226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81EF3DJQ\MC900404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237" y="4347319"/>
            <a:ext cx="1987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ronková\AppData\Local\Microsoft\Windows\Temporary Internet Files\Content.IE5\E2BKC4LJ\MC9004118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06" y="4455489"/>
            <a:ext cx="2206625" cy="149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ronková\AppData\Local\Microsoft\Windows\Temporary Internet Files\Content.IE5\CJZRJRYE\MC9004134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579" y="1847994"/>
            <a:ext cx="1549167" cy="233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ronková\AppData\Local\Microsoft\Windows\Temporary Internet Files\Content.IE5\81EF3DJQ\MC9002336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411" y="1690026"/>
            <a:ext cx="1976673" cy="187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ronková\AppData\Local\Microsoft\Windows\Temporary Internet Files\Content.IE5\E2BKC4LJ\MC9004127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818" y="4121244"/>
            <a:ext cx="2315748" cy="215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ronková\AppData\Local\Microsoft\Windows\Temporary Internet Files\Content.IE5\GGD2473E\MC9001128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549" y="2838781"/>
            <a:ext cx="1864853" cy="129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34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Zdravé potraviny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Prospívají našemu vývoji a tělu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Obsahují vitamíny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              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                 vápník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              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                  bílkoviny</a:t>
            </a:r>
          </a:p>
        </p:txBody>
      </p:sp>
      <p:pic>
        <p:nvPicPr>
          <p:cNvPr id="3074" name="Picture 2" descr="C:\Users\Hronková\AppData\Local\Microsoft\Windows\Temporary Internet Files\Content.IE5\JMV30A3Q\MP900402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474" y="2420888"/>
            <a:ext cx="3245941" cy="405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Zdravé potraviny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GGD2473E\MC9004417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399" y="11247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CJZRJRYE\MP90039890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3367313" cy="317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JMV30A3Q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861" y="4873154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E2BKC4LJ\MC9002157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39" y="1820863"/>
            <a:ext cx="2774140" cy="22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ronková\AppData\Local\Microsoft\Windows\Temporary Internet Files\Content.IE5\GGD2473E\MC9000899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80345"/>
            <a:ext cx="2811462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ronková\AppData\Local\Microsoft\Windows\Temporary Internet Files\Content.IE5\WQHFUJ5W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663" y="479425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ronková\AppData\Local\Microsoft\Windows\Temporary Internet Files\Content.IE5\81EF3DJQ\MC900371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48967"/>
            <a:ext cx="1668462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481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Zakroužkuj zdravé potraviny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JMV30A3Q\MP900431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1660108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ronková\AppData\Local\Microsoft\Windows\Temporary Internet Files\Content.IE5\N1GGBFLW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792"/>
            <a:ext cx="2312120" cy="231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ronková\AppData\Local\Microsoft\Windows\Temporary Internet Files\Content.IE5\GGD2473E\MC9002306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46076"/>
            <a:ext cx="1637283" cy="177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ronková\AppData\Local\Microsoft\Windows\Temporary Internet Files\Content.IE5\JMV30A3Q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104" y="2492896"/>
            <a:ext cx="1843088" cy="168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ronková\AppData\Local\Microsoft\Windows\Temporary Internet Files\Content.IE5\JMV30A3Q\MC90044171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23" y="4409314"/>
            <a:ext cx="1914798" cy="191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ronková\AppData\Local\Microsoft\Windows\Temporary Internet Files\Content.IE5\GGD2473E\MC90044178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443" y="4409314"/>
            <a:ext cx="2204542" cy="220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ronková\AppData\Local\Microsoft\Windows\Temporary Internet Files\Content.IE5\81EF3DJQ\MP9004483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91236"/>
            <a:ext cx="2130231" cy="142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ronková\AppData\Local\Microsoft\Windows\Temporary Internet Files\Content.IE5\GGD2473E\MC9002804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021" y="4022205"/>
            <a:ext cx="2478087" cy="130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84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Š</a:t>
            </a:r>
            <a:r>
              <a:rPr lang="cs-CZ" sz="6000" b="1" dirty="0" smtClean="0">
                <a:solidFill>
                  <a:srgbClr val="FF0000"/>
                </a:solidFill>
              </a:rPr>
              <a:t>krtni nezdravé potraviny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C:\Users\Hronková\AppData\Local\Microsoft\Windows\Temporary Internet Files\Content.IE5\GGD2473E\MC9000899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44824"/>
            <a:ext cx="2811463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ronková\AppData\Local\Microsoft\Windows\Temporary Internet Files\Content.IE5\81EF3DJQ\MC900412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2151062" cy="288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ronková\AppData\Local\Microsoft\Windows\Temporary Internet Files\Content.IE5\N1GGBFLW\MC9004417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160" y="15567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ronková\AppData\Local\Microsoft\Windows\Temporary Internet Files\Content.IE5\GGD2473E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42754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ronková\AppData\Local\Microsoft\Windows\Temporary Internet Files\Content.IE5\81EF3DJQ\MC9004118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09901"/>
            <a:ext cx="3039342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ronková\AppData\Local\Microsoft\Windows\Temporary Internet Files\Content.IE5\81EF3DJQ\MC9001122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32453"/>
            <a:ext cx="2795529" cy="153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16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20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122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ZDRAVÉ A NEZDRAVÉ POTRAVINY</vt:lpstr>
      <vt:lpstr>Nezdravé potraviny</vt:lpstr>
      <vt:lpstr>Nezdravé potraviny</vt:lpstr>
      <vt:lpstr>Zdravé potraviny</vt:lpstr>
      <vt:lpstr>Zdravé potraviny</vt:lpstr>
      <vt:lpstr>Zakroužkuj zdravé potraviny</vt:lpstr>
      <vt:lpstr>Škrtni nezdravé potraviny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4</cp:revision>
  <dcterms:created xsi:type="dcterms:W3CDTF">2012-10-04T17:41:30Z</dcterms:created>
  <dcterms:modified xsi:type="dcterms:W3CDTF">2012-10-04T18:21:24Z</dcterms:modified>
</cp:coreProperties>
</file>