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Lenka </a:t>
          </a:r>
          <a:r>
            <a:rPr lang="cs-CZ" dirty="0" err="1" smtClean="0"/>
            <a:t>Kukolová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VY_52_INOVACE_19_Jednoduché hádanky-rostliny, živočichové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err="1" smtClean="0"/>
            <a:t>Téma:Jednoduché</a:t>
          </a:r>
          <a:r>
            <a:rPr lang="cs-CZ" dirty="0" smtClean="0"/>
            <a:t> hádanky-rostliny, živočichové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Přírodověda pro 4. a 5. </a:t>
          </a:r>
          <a:r>
            <a:rPr lang="cs-CZ" smtClean="0"/>
            <a:t>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Mgr. Lenka </a:t>
          </a:r>
          <a:r>
            <a:rPr lang="cs-CZ" sz="1400" kern="1200" dirty="0" err="1" smtClean="0"/>
            <a:t>Kukolová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VY_52_INOVACE_19_Jednoduché hádanky-rostliny, živočichové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Přírodověda pro 4. a 5. </a:t>
          </a:r>
          <a:r>
            <a:rPr lang="cs-CZ" sz="1400" kern="1200" smtClean="0"/>
            <a:t>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err="1" smtClean="0"/>
            <a:t>Téma:Jednoduché</a:t>
          </a:r>
          <a:r>
            <a:rPr lang="cs-CZ" sz="1400" kern="1200" dirty="0" smtClean="0"/>
            <a:t> hádanky-rostliny, živočichové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Postupná nápověda písmeny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A7106A-A9DB-49A6-84EB-8B9E2125E623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73692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8250579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4. a 5. ročník – přírodověda</a:t>
            </a:r>
          </a:p>
          <a:p>
            <a:r>
              <a:rPr lang="cs-CZ" dirty="0" smtClean="0"/>
              <a:t>Prezentace – hádanky s nápovědou možno použít kdykoli při výuce rostlin, hub, živočichů</a:t>
            </a:r>
          </a:p>
          <a:p>
            <a:r>
              <a:rPr lang="cs-CZ" dirty="0" smtClean="0"/>
              <a:t>Inovace - aktivita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7135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976664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Který pták má oči (oka) na ocase?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b="1" dirty="0" smtClean="0"/>
              <a:t>_ _ _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</a:t>
            </a:r>
            <a:r>
              <a:rPr lang="cs-CZ" b="1" dirty="0" smtClean="0"/>
              <a:t>_ Á _</a:t>
            </a:r>
          </a:p>
          <a:p>
            <a:pPr marL="0" indent="0">
              <a:buNone/>
            </a:pPr>
            <a:r>
              <a:rPr lang="cs-CZ" dirty="0" smtClean="0"/>
              <a:t>2. Plody kterého stromu čepici (čepičku) ?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b="1" dirty="0" smtClean="0"/>
              <a:t>_ _ _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D_ _</a:t>
            </a:r>
          </a:p>
          <a:p>
            <a:pPr marL="0" indent="0">
              <a:buNone/>
            </a:pPr>
            <a:r>
              <a:rPr lang="cs-CZ" dirty="0" smtClean="0"/>
              <a:t>3. Má korunu a přece není král?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b="1" dirty="0" smtClean="0"/>
              <a:t>_ _ _ _ _ 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S _ _ _ M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643220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9046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4. Má jen jednu „nohu“, ale hodně kolen (</a:t>
            </a:r>
            <a:r>
              <a:rPr lang="cs-CZ" dirty="0" err="1" smtClean="0"/>
              <a:t>kolének</a:t>
            </a:r>
            <a:r>
              <a:rPr lang="cs-CZ" dirty="0" smtClean="0"/>
              <a:t>)?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b="1" dirty="0" smtClean="0"/>
              <a:t>_ _ _ _ _ _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S _ É _ _ _</a:t>
            </a:r>
          </a:p>
          <a:p>
            <a:pPr marL="0" indent="0">
              <a:buNone/>
            </a:pPr>
            <a:r>
              <a:rPr lang="cs-CZ" dirty="0" smtClean="0"/>
              <a:t>5. Kdo v lese vždy nosí klobouk?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b="1" dirty="0" smtClean="0"/>
              <a:t>_ _ _ _ _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H _ _ B _</a:t>
            </a:r>
          </a:p>
          <a:p>
            <a:pPr marL="0" indent="0">
              <a:buNone/>
            </a:pPr>
            <a:r>
              <a:rPr lang="cs-CZ" dirty="0" smtClean="0"/>
              <a:t>6. </a:t>
            </a:r>
            <a:r>
              <a:rPr lang="cs-CZ" smtClean="0"/>
              <a:t>Pálí, </a:t>
            </a:r>
            <a:r>
              <a:rPr lang="cs-CZ" dirty="0" smtClean="0"/>
              <a:t>ale není oheň, píchá, ale není jehla.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b="1" dirty="0" smtClean="0"/>
              <a:t>_ _ _ _ _ _ _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_ O P _ _ V _</a:t>
            </a:r>
          </a:p>
        </p:txBody>
      </p:sp>
    </p:spTree>
    <p:extLst>
      <p:ext uri="{BB962C8B-B14F-4D97-AF65-F5344CB8AC3E}">
        <p14:creationId xmlns:p14="http://schemas.microsoft.com/office/powerpoint/2010/main" val="1174167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7. Co je žluté, kyselé a dává se do čaje?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b="1" dirty="0" smtClean="0"/>
              <a:t>_ _ _ _ _ _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_ I _ R _ _</a:t>
            </a:r>
          </a:p>
          <a:p>
            <a:pPr marL="0" indent="0">
              <a:buNone/>
            </a:pPr>
            <a:r>
              <a:rPr lang="cs-CZ" dirty="0" smtClean="0"/>
              <a:t>8. Co se nečeše hřebenem, ale rukou?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b="1" dirty="0" smtClean="0"/>
              <a:t>_ _ _ _ _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O _ O _ _</a:t>
            </a:r>
          </a:p>
          <a:p>
            <a:pPr marL="0" indent="0">
              <a:buNone/>
            </a:pPr>
            <a:r>
              <a:rPr lang="cs-CZ" dirty="0" smtClean="0"/>
              <a:t>9. Co má v lese nejvíc jehliček?</a:t>
            </a:r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b="1" dirty="0" smtClean="0"/>
              <a:t>_ _ _ _ _ _ _ _ _ _    _ _ _ _ _ _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J </a:t>
            </a:r>
            <a:r>
              <a:rPr lang="cs-CZ" b="1" dirty="0"/>
              <a:t>_ </a:t>
            </a:r>
            <a:r>
              <a:rPr lang="cs-CZ" b="1" dirty="0" smtClean="0"/>
              <a:t>H </a:t>
            </a:r>
            <a:r>
              <a:rPr lang="cs-CZ" b="1" dirty="0"/>
              <a:t>_ _ _ _ _ _ </a:t>
            </a:r>
            <a:r>
              <a:rPr lang="cs-CZ" b="1" dirty="0" smtClean="0"/>
              <a:t>É    </a:t>
            </a:r>
            <a:r>
              <a:rPr lang="cs-CZ" b="1" dirty="0"/>
              <a:t>_ </a:t>
            </a:r>
            <a:r>
              <a:rPr lang="cs-CZ" b="1" dirty="0" smtClean="0"/>
              <a:t>T R </a:t>
            </a:r>
            <a:r>
              <a:rPr lang="cs-CZ" b="1" dirty="0"/>
              <a:t>_ _ _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1422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63688" y="1600200"/>
            <a:ext cx="6923112" cy="4525963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PÁV</a:t>
            </a:r>
          </a:p>
          <a:p>
            <a:pPr marL="514350" indent="-514350">
              <a:buAutoNum type="arabicPeriod"/>
            </a:pPr>
            <a:r>
              <a:rPr lang="cs-CZ" dirty="0" smtClean="0"/>
              <a:t>DUB</a:t>
            </a:r>
          </a:p>
          <a:p>
            <a:pPr marL="514350" indent="-514350">
              <a:buAutoNum type="arabicPeriod"/>
            </a:pPr>
            <a:r>
              <a:rPr lang="cs-CZ" dirty="0" smtClean="0"/>
              <a:t>STROM</a:t>
            </a:r>
          </a:p>
          <a:p>
            <a:pPr marL="514350" indent="-514350">
              <a:buAutoNum type="arabicPeriod"/>
            </a:pPr>
            <a:r>
              <a:rPr lang="cs-CZ" dirty="0" smtClean="0"/>
              <a:t>STÉBLO</a:t>
            </a:r>
          </a:p>
          <a:p>
            <a:pPr marL="514350" indent="-514350">
              <a:buAutoNum type="arabicPeriod"/>
            </a:pPr>
            <a:r>
              <a:rPr lang="cs-CZ" dirty="0" smtClean="0"/>
              <a:t>HOUBY (HŘIBY)</a:t>
            </a:r>
          </a:p>
          <a:p>
            <a:pPr marL="514350" indent="-514350">
              <a:buAutoNum type="arabicPeriod"/>
            </a:pPr>
            <a:r>
              <a:rPr lang="cs-CZ" dirty="0" smtClean="0"/>
              <a:t>KOPŘIVA</a:t>
            </a:r>
          </a:p>
          <a:p>
            <a:pPr marL="514350" indent="-514350">
              <a:buAutoNum type="arabicPeriod"/>
            </a:pPr>
            <a:r>
              <a:rPr lang="cs-CZ" dirty="0" smtClean="0"/>
              <a:t>CITRON</a:t>
            </a:r>
          </a:p>
          <a:p>
            <a:pPr marL="514350" indent="-514350">
              <a:buAutoNum type="arabicPeriod"/>
            </a:pPr>
            <a:r>
              <a:rPr lang="cs-CZ" dirty="0" smtClean="0"/>
              <a:t>OVOCE</a:t>
            </a:r>
          </a:p>
          <a:p>
            <a:pPr marL="514350" indent="-514350">
              <a:buAutoNum type="arabicPeriod"/>
            </a:pPr>
            <a:r>
              <a:rPr lang="cs-CZ" dirty="0" smtClean="0"/>
              <a:t>JEHLIČNATÉ STROMY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6711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225</TotalTime>
  <Words>130</Words>
  <Application>Microsoft Office PowerPoint</Application>
  <PresentationFormat>Předvádění na obrazovce (4:3)</PresentationFormat>
  <Paragraphs>49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Anetka</cp:lastModifiedBy>
  <cp:revision>29</cp:revision>
  <dcterms:created xsi:type="dcterms:W3CDTF">2011-08-21T15:31:45Z</dcterms:created>
  <dcterms:modified xsi:type="dcterms:W3CDTF">2012-09-05T19:13:58Z</dcterms:modified>
</cp:coreProperties>
</file>