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VY_52_INOVACE_20_Rostliny-třídění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Téma:Rostliny-třídění</a:t>
          </a:r>
          <a:r>
            <a:rPr lang="cs-CZ" dirty="0" smtClean="0"/>
            <a:t>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 a 5. </a:t>
          </a:r>
          <a:r>
            <a:rPr lang="cs-CZ" smtClean="0"/>
            <a:t>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VY_52_INOVACE_20_Rostliny-třídění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 a 5. </a:t>
          </a:r>
          <a:r>
            <a:rPr lang="cs-CZ" sz="1400" kern="1200" smtClean="0"/>
            <a:t>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Téma:Rostliny-třídění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6271301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 a 5. ročník – přírodověda</a:t>
            </a:r>
          </a:p>
          <a:p>
            <a:r>
              <a:rPr lang="cs-CZ" dirty="0" smtClean="0"/>
              <a:t>Prezentace určená k výkladu učiva. Možno použít pro skupinovou práci anebo pro vyvození nových poznatků ve spolupráci s vyučujícím.</a:t>
            </a:r>
          </a:p>
          <a:p>
            <a:r>
              <a:rPr lang="cs-CZ" dirty="0" smtClean="0"/>
              <a:t>Inovace – aktivní přístup ke zjišťování nových informací, porovnávání informací.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22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 světě existuje více než  260 000 druhů rostlin. Na několika druzích je lidstvo závislé (rýže, obilí, cukrová třtina, brambory). Třídění organismů, tedy i rostlin, vymysleli lidé. Pomáhá jim při zkoumání jednotlivých druhů.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962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Rostliny můžeme třídit podle různých znaků, </a:t>
            </a:r>
            <a:r>
              <a:rPr lang="cs-CZ" dirty="0" err="1" smtClean="0"/>
              <a:t>např</a:t>
            </a:r>
            <a:r>
              <a:rPr lang="cs-CZ" dirty="0" smtClean="0"/>
              <a:t>: 	A) podle toho, čím se rozmnožují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B) podle stonku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C) podle délky života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D) podle užitečnosti pro člověka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atd.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8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cs-CZ" sz="3600" dirty="0"/>
              <a:t>Pokus se přiřadit názvy jednotlivých skupin rostlin k písmenům A – D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712968" cy="5445224"/>
          </a:xfrm>
        </p:spPr>
        <p:txBody>
          <a:bodyPr numCol="2">
            <a:normAutofit/>
          </a:bodyPr>
          <a:lstStyle/>
          <a:p>
            <a:pPr marL="514350" indent="-514350">
              <a:buAutoNum type="arabicPeriod"/>
            </a:pPr>
            <a:r>
              <a:rPr lang="cs-CZ" dirty="0"/>
              <a:t>Dvouleté</a:t>
            </a:r>
          </a:p>
          <a:p>
            <a:pPr marL="514350" indent="-514350">
              <a:buAutoNum type="arabicPeriod"/>
            </a:pPr>
            <a:r>
              <a:rPr lang="cs-CZ" dirty="0"/>
              <a:t>Kulturní</a:t>
            </a:r>
          </a:p>
          <a:p>
            <a:pPr marL="514350" indent="-514350">
              <a:buAutoNum type="arabicPeriod"/>
            </a:pPr>
            <a:r>
              <a:rPr lang="cs-CZ" dirty="0"/>
              <a:t>Dřeviny</a:t>
            </a:r>
          </a:p>
          <a:p>
            <a:pPr marL="514350" indent="-514350">
              <a:buAutoNum type="arabicPeriod"/>
            </a:pPr>
            <a:r>
              <a:rPr lang="cs-CZ" dirty="0"/>
              <a:t>Semenné</a:t>
            </a:r>
          </a:p>
          <a:p>
            <a:pPr marL="514350" indent="-514350">
              <a:buAutoNum type="arabicPeriod"/>
            </a:pPr>
            <a:r>
              <a:rPr lang="cs-CZ" dirty="0"/>
              <a:t>Vytrvalé</a:t>
            </a:r>
          </a:p>
          <a:p>
            <a:pPr marL="514350" indent="-514350">
              <a:buAutoNum type="arabicPeriod"/>
            </a:pPr>
            <a:r>
              <a:rPr lang="cs-CZ" dirty="0"/>
              <a:t>Výtrusné</a:t>
            </a:r>
          </a:p>
          <a:p>
            <a:pPr marL="514350" indent="-514350">
              <a:buAutoNum type="arabicPeriod"/>
            </a:pPr>
            <a:r>
              <a:rPr lang="cs-CZ" dirty="0"/>
              <a:t>Jednoleté</a:t>
            </a:r>
          </a:p>
          <a:p>
            <a:pPr marL="514350" indent="-514350">
              <a:buAutoNum type="arabicPeriod"/>
            </a:pPr>
            <a:r>
              <a:rPr lang="cs-CZ" dirty="0"/>
              <a:t>Plané</a:t>
            </a:r>
          </a:p>
          <a:p>
            <a:pPr marL="514350" indent="-514350">
              <a:buAutoNum type="arabicPeriod"/>
            </a:pPr>
            <a:r>
              <a:rPr lang="cs-CZ" dirty="0" smtClean="0"/>
              <a:t>Byliny</a:t>
            </a:r>
          </a:p>
          <a:p>
            <a:pPr marL="514350" indent="-514350">
              <a:buAutoNum type="arabicPeriod"/>
            </a:pPr>
            <a:endParaRPr lang="cs-CZ" dirty="0"/>
          </a:p>
          <a:p>
            <a:pPr marL="514350" indent="-514350">
              <a:buAutoNum type="alphaUcParenR"/>
            </a:pPr>
            <a:r>
              <a:rPr lang="cs-CZ" dirty="0" smtClean="0"/>
              <a:t>Způsob rozmnožování</a:t>
            </a:r>
          </a:p>
          <a:p>
            <a:pPr marL="514350" indent="-514350">
              <a:buAutoNum type="alphaUcParenR"/>
            </a:pPr>
            <a:r>
              <a:rPr lang="cs-CZ" dirty="0" smtClean="0"/>
              <a:t>Stonek</a:t>
            </a:r>
          </a:p>
          <a:p>
            <a:pPr marL="514350" indent="-514350">
              <a:buAutoNum type="alphaUcParenR"/>
            </a:pPr>
            <a:r>
              <a:rPr lang="cs-CZ" dirty="0" smtClean="0"/>
              <a:t>Délka života</a:t>
            </a:r>
          </a:p>
          <a:p>
            <a:pPr marL="514350" indent="-514350">
              <a:buAutoNum type="alphaUcParenR"/>
            </a:pPr>
            <a:r>
              <a:rPr lang="cs-CZ" dirty="0" smtClean="0"/>
              <a:t>Užitečnost pro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1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1988840"/>
            <a:ext cx="6491064" cy="4137323"/>
          </a:xfrm>
        </p:spPr>
        <p:txBody>
          <a:bodyPr/>
          <a:lstStyle/>
          <a:p>
            <a:pPr marL="514350" indent="-514350">
              <a:buAutoNum type="alphaUcParenR"/>
            </a:pPr>
            <a:r>
              <a:rPr lang="cs-CZ" dirty="0" smtClean="0"/>
              <a:t>4, 6</a:t>
            </a:r>
          </a:p>
          <a:p>
            <a:pPr marL="514350" indent="-514350">
              <a:buAutoNum type="alphaUcParenR"/>
            </a:pPr>
            <a:r>
              <a:rPr lang="cs-CZ" dirty="0" smtClean="0"/>
              <a:t>3, 9</a:t>
            </a:r>
          </a:p>
          <a:p>
            <a:pPr marL="514350" indent="-514350">
              <a:buAutoNum type="alphaUcParenR"/>
            </a:pPr>
            <a:r>
              <a:rPr lang="cs-CZ" dirty="0" smtClean="0"/>
              <a:t>1, 5, 7</a:t>
            </a:r>
          </a:p>
          <a:p>
            <a:pPr marL="514350" indent="-514350">
              <a:buAutoNum type="alphaUcParenR"/>
            </a:pPr>
            <a:r>
              <a:rPr lang="cs-CZ" dirty="0" smtClean="0"/>
              <a:t>2, 8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537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180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Pokus se přiřadit názvy jednotlivých skupin rostlin k písmenům A – D 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Anetka</cp:lastModifiedBy>
  <cp:revision>29</cp:revision>
  <dcterms:created xsi:type="dcterms:W3CDTF">2011-08-21T15:31:45Z</dcterms:created>
  <dcterms:modified xsi:type="dcterms:W3CDTF">2012-09-05T19:19:52Z</dcterms:modified>
</cp:coreProperties>
</file>