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7"/>
  </p:notesMasterIdLst>
  <p:sldIdLst>
    <p:sldId id="256" r:id="rId2"/>
    <p:sldId id="257" r:id="rId3"/>
    <p:sldId id="266" r:id="rId4"/>
    <p:sldId id="264" r:id="rId5"/>
    <p:sldId id="263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00" y="-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Msgre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/>
            <a:t>Autor</a:t>
          </a:r>
          <a:r>
            <a:rPr lang="cs-CZ" smtClean="0"/>
            <a:t>: </a:t>
          </a:r>
          <a:r>
            <a:rPr lang="cs-CZ" dirty="0" smtClean="0"/>
            <a:t>Mgr. Věra Hadravová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Pracovní listy - chemie pro 8. a 9. ročník Z 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 </a:t>
          </a:r>
          <a:r>
            <a:rPr lang="cs-CZ" dirty="0"/>
            <a:t>: </a:t>
          </a:r>
          <a:r>
            <a:rPr lang="cs-CZ" dirty="0" smtClean="0"/>
            <a:t>VY_52 _INOVACE_24_Paliva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Paliva</a:t>
          </a:r>
          <a:endParaRPr lang="cs-CZ" dirty="0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 custLinFactNeighborX="1515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Msgre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/>
            <a:t>Autor</a:t>
          </a:r>
          <a:r>
            <a:rPr lang="cs-CZ" sz="1400" kern="1200" smtClean="0"/>
            <a:t>: </a:t>
          </a:r>
          <a:r>
            <a:rPr lang="cs-CZ" sz="1400" kern="1200" dirty="0" smtClean="0"/>
            <a:t>Mgr. Věra Hadravová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</a:t>
          </a:r>
          <a:r>
            <a:rPr lang="cs-CZ" sz="1400" kern="1200" dirty="0"/>
            <a:t>: </a:t>
          </a:r>
          <a:r>
            <a:rPr lang="cs-CZ" sz="1400" kern="1200" dirty="0" smtClean="0"/>
            <a:t>VY_52 _INOVACE_24_Paliva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Pracovní listy - chemie pro 8. a 9. ročník Z 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Paliva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9687794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1070918"/>
              </p:ext>
            </p:extLst>
          </p:nvPr>
        </p:nvGraphicFramePr>
        <p:xfrm>
          <a:off x="1524000" y="1397000"/>
          <a:ext cx="6096000" cy="32105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 a 9.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</a:t>
                      </a:r>
                      <a:r>
                        <a:rPr lang="cs-CZ" baseline="0" dirty="0" smtClean="0"/>
                        <a:t>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Pracovní list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Interaktivní tabule nebo papírové zadání i řešení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materiálu ( inovace 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zopakování učiva s použitím interaktivní tabule nebo tištěné formy zadání i řešení.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 písemně odpovídají na </a:t>
                      </a:r>
                      <a:r>
                        <a:rPr lang="cs-CZ" smtClean="0"/>
                        <a:t>zadané otázky.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>
                <a:solidFill>
                  <a:srgbClr val="00B0F0"/>
                </a:solidFill>
              </a:rPr>
              <a:t>z</a:t>
            </a:r>
            <a:r>
              <a:rPr lang="cs-CZ" sz="2800" dirty="0" smtClean="0">
                <a:solidFill>
                  <a:srgbClr val="00B0F0"/>
                </a:solidFill>
              </a:rPr>
              <a:t>adání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856984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1) Jmenuj dvě nejvýhřevnější přírodní paliva.</a:t>
            </a:r>
          </a:p>
          <a:p>
            <a:pPr marL="0" indent="0">
              <a:buNone/>
            </a:pPr>
            <a:r>
              <a:rPr lang="cs-CZ" sz="2400" dirty="0" smtClean="0"/>
              <a:t>2) Jmenuj dvě nejvýhřevnější uměle vyrobená paliva.</a:t>
            </a:r>
          </a:p>
          <a:p>
            <a:pPr marL="0" indent="0">
              <a:buNone/>
            </a:pPr>
            <a:r>
              <a:rPr lang="cs-CZ" sz="2400" dirty="0" smtClean="0"/>
              <a:t>3) Které reakci se říká exotermická ?</a:t>
            </a:r>
          </a:p>
          <a:p>
            <a:pPr marL="0" indent="0">
              <a:buNone/>
            </a:pPr>
            <a:r>
              <a:rPr lang="cs-CZ" sz="2400" dirty="0" smtClean="0"/>
              <a:t>4) Jak vzniklo černé uhlí?</a:t>
            </a:r>
          </a:p>
          <a:p>
            <a:pPr marL="0" indent="0">
              <a:buNone/>
            </a:pPr>
            <a:r>
              <a:rPr lang="cs-CZ" sz="2400" dirty="0" smtClean="0"/>
              <a:t>5) Na co se zpracovává hnědé uhlí?</a:t>
            </a:r>
          </a:p>
          <a:p>
            <a:pPr marL="0" indent="0">
              <a:buNone/>
            </a:pPr>
            <a:r>
              <a:rPr lang="cs-CZ" sz="2400" dirty="0" smtClean="0"/>
              <a:t>6) Co se vyrábí z ropy?</a:t>
            </a:r>
          </a:p>
          <a:p>
            <a:pPr marL="0" indent="0">
              <a:buNone/>
            </a:pPr>
            <a:r>
              <a:rPr lang="cs-CZ" sz="2400" dirty="0" smtClean="0"/>
              <a:t>7) Jakým způsobem se zpracovává mazut?</a:t>
            </a:r>
          </a:p>
          <a:p>
            <a:pPr marL="0" indent="0">
              <a:buNone/>
            </a:pPr>
            <a:r>
              <a:rPr lang="cs-CZ" sz="2400" dirty="0" smtClean="0"/>
              <a:t>8) K čemu se užívá zemní plyn?</a:t>
            </a:r>
          </a:p>
          <a:p>
            <a:pPr marL="0" indent="0">
              <a:buNone/>
            </a:pPr>
            <a:r>
              <a:rPr lang="cs-CZ" sz="2400" dirty="0" smtClean="0"/>
              <a:t>9) Za co dostali Marie Currie Sklodowská a Pier Currie</a:t>
            </a:r>
            <a:r>
              <a:rPr lang="cs-CZ" sz="2400" dirty="0"/>
              <a:t> </a:t>
            </a:r>
            <a:r>
              <a:rPr lang="cs-CZ" sz="2400" dirty="0" smtClean="0"/>
              <a:t>Nobelovy ceny</a:t>
            </a:r>
            <a:r>
              <a:rPr lang="cs-CZ" sz="2400" dirty="0"/>
              <a:t>?</a:t>
            </a:r>
          </a:p>
          <a:p>
            <a:pPr marL="0" indent="0">
              <a:buNone/>
            </a:pPr>
            <a:r>
              <a:rPr lang="cs-CZ" sz="2400" dirty="0" smtClean="0"/>
              <a:t>10) Jak je možné využít jaderné záření ?</a:t>
            </a:r>
          </a:p>
          <a:p>
            <a:pPr marL="0" indent="0">
              <a:buNone/>
            </a:pPr>
            <a:r>
              <a:rPr lang="cs-CZ" sz="2400" dirty="0" smtClean="0"/>
              <a:t>11) Co je to radioaktivita?</a:t>
            </a:r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04664"/>
            <a:ext cx="779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Obsah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468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03290" y="159023"/>
            <a:ext cx="948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ř</a:t>
            </a:r>
            <a:r>
              <a:rPr lang="cs-CZ" sz="2400" smtClean="0">
                <a:solidFill>
                  <a:srgbClr val="FF0000"/>
                </a:solidFill>
              </a:rPr>
              <a:t>ešení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0583" y="980728"/>
            <a:ext cx="904341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dirty="0" smtClean="0"/>
              <a:t>zemní plyn a ropa</a:t>
            </a:r>
          </a:p>
          <a:p>
            <a:pPr marL="457200" indent="-457200">
              <a:buAutoNum type="arabicParenR"/>
            </a:pPr>
            <a:r>
              <a:rPr lang="cs-CZ" sz="2400" dirty="0"/>
              <a:t>p</a:t>
            </a:r>
            <a:r>
              <a:rPr lang="cs-CZ" sz="2400" dirty="0" smtClean="0"/>
              <a:t>ropan-butan</a:t>
            </a:r>
            <a:r>
              <a:rPr lang="cs-CZ" sz="2400" dirty="0" smtClean="0"/>
              <a:t>, petrolej</a:t>
            </a:r>
          </a:p>
          <a:p>
            <a:pPr marL="457200" indent="-457200">
              <a:buAutoNum type="arabicParenR"/>
            </a:pPr>
            <a:r>
              <a:rPr lang="cs-CZ" sz="2400" dirty="0"/>
              <a:t>p</a:t>
            </a:r>
            <a:r>
              <a:rPr lang="cs-CZ" sz="2400" dirty="0" smtClean="0"/>
              <a:t>ři </a:t>
            </a:r>
            <a:r>
              <a:rPr lang="cs-CZ" sz="2400" dirty="0" smtClean="0"/>
              <a:t>které se teplo uvolňuje</a:t>
            </a:r>
          </a:p>
          <a:p>
            <a:pPr marL="457200" indent="-457200">
              <a:buAutoNum type="arabicParenR"/>
            </a:pPr>
            <a:r>
              <a:rPr lang="cs-CZ" sz="2400" dirty="0"/>
              <a:t>v</a:t>
            </a:r>
            <a:r>
              <a:rPr lang="cs-CZ" sz="2400" dirty="0" smtClean="0"/>
              <a:t> </a:t>
            </a:r>
            <a:r>
              <a:rPr lang="cs-CZ" sz="2400" dirty="0" smtClean="0"/>
              <a:t>hloubce Země, za vyšších teplot a tlaku zuhelnatěním pravěkého rostlinného materiálu za nepřístupu vzduchu</a:t>
            </a:r>
          </a:p>
          <a:p>
            <a:pPr marL="457200" indent="-457200">
              <a:buAutoNum type="arabicParenR"/>
            </a:pPr>
            <a:r>
              <a:rPr lang="cs-CZ" sz="2400" dirty="0"/>
              <a:t>n</a:t>
            </a:r>
            <a:r>
              <a:rPr lang="cs-CZ" sz="2400" dirty="0" smtClean="0"/>
              <a:t>a </a:t>
            </a:r>
            <a:r>
              <a:rPr lang="cs-CZ" sz="2400" dirty="0" smtClean="0"/>
              <a:t>syntetický benzín</a:t>
            </a:r>
          </a:p>
          <a:p>
            <a:pPr marL="457200" indent="-457200">
              <a:buAutoNum type="arabicParenR"/>
            </a:pPr>
            <a:r>
              <a:rPr lang="cs-CZ" sz="2400" dirty="0"/>
              <a:t>p</a:t>
            </a:r>
            <a:r>
              <a:rPr lang="cs-CZ" sz="2400" dirty="0" smtClean="0"/>
              <a:t>lynné </a:t>
            </a:r>
            <a:r>
              <a:rPr lang="cs-CZ" sz="2400" dirty="0" smtClean="0"/>
              <a:t>produkty, benzín, petrolej, plynový olej, mazací oleje, mazut</a:t>
            </a:r>
          </a:p>
          <a:p>
            <a:pPr marL="457200" indent="-457200">
              <a:buAutoNum type="arabicParenR"/>
            </a:pPr>
            <a:r>
              <a:rPr lang="cs-CZ" sz="2400" dirty="0"/>
              <a:t>d</a:t>
            </a:r>
            <a:r>
              <a:rPr lang="cs-CZ" sz="2400" dirty="0" smtClean="0"/>
              <a:t>estilací</a:t>
            </a:r>
            <a:endParaRPr lang="cs-CZ" sz="2400" dirty="0" smtClean="0"/>
          </a:p>
          <a:p>
            <a:pPr marL="457200" indent="-457200">
              <a:buAutoNum type="arabicParenR"/>
            </a:pPr>
            <a:r>
              <a:rPr lang="cs-CZ" sz="2400" dirty="0"/>
              <a:t>n</a:t>
            </a:r>
            <a:r>
              <a:rPr lang="cs-CZ" sz="2400" dirty="0" smtClean="0"/>
              <a:t>a </a:t>
            </a:r>
            <a:r>
              <a:rPr lang="cs-CZ" sz="2400" dirty="0" smtClean="0"/>
              <a:t>topení, výrobu sazí, vodíku, acetylenu a syntézního plynu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Marie za fyziku a chemii, Pierre za fyziku</a:t>
            </a:r>
          </a:p>
          <a:p>
            <a:pPr marL="457200" indent="-457200">
              <a:buAutoNum type="arabicParenR"/>
            </a:pPr>
            <a:r>
              <a:rPr lang="cs-CZ" sz="2400" dirty="0"/>
              <a:t>n</a:t>
            </a:r>
            <a:r>
              <a:rPr lang="cs-CZ" sz="2400" dirty="0" smtClean="0"/>
              <a:t>a </a:t>
            </a:r>
            <a:r>
              <a:rPr lang="cs-CZ" sz="2400" dirty="0" smtClean="0"/>
              <a:t>výrobu tepla, zjištění a léčbu nemocí, konzervace potravin, zjištění tloušťky a vad materiálu, ošetření historických památek, v kriminalistice,…</a:t>
            </a:r>
          </a:p>
          <a:p>
            <a:pPr marL="457200" indent="-457200">
              <a:buAutoNum type="arabicParenR"/>
            </a:pPr>
            <a:r>
              <a:rPr lang="cs-CZ" sz="2400" dirty="0"/>
              <a:t>s</a:t>
            </a:r>
            <a:r>
              <a:rPr lang="cs-CZ" sz="2400" smtClean="0"/>
              <a:t>chopnost </a:t>
            </a:r>
            <a:r>
              <a:rPr lang="cs-CZ" sz="2400" dirty="0" smtClean="0"/>
              <a:t>prvků vydávat pronikavé neviditelné záření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389855"/>
            <a:ext cx="779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Obsah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83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rchiv autorky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483</TotalTime>
  <Words>300</Words>
  <Application>Microsoft Office PowerPoint</Application>
  <PresentationFormat>Předvádění na obrazovce (4:3)</PresentationFormat>
  <Paragraphs>45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zadání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Vlada</cp:lastModifiedBy>
  <cp:revision>79</cp:revision>
  <dcterms:created xsi:type="dcterms:W3CDTF">2011-08-21T15:31:45Z</dcterms:created>
  <dcterms:modified xsi:type="dcterms:W3CDTF">2011-12-31T16:50:30Z</dcterms:modified>
</cp:coreProperties>
</file>