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VY_52_INOVACE_22_Obilniny-úvod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err="1" smtClean="0"/>
            <a:t>Téma:Obilniny-úvod</a:t>
          </a:r>
          <a:r>
            <a:rPr lang="cs-CZ" dirty="0" smtClean="0"/>
            <a:t>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</a:t>
          </a:r>
          <a:r>
            <a:rPr lang="cs-CZ" smtClean="0"/>
            <a:t>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VY_52_INOVACE_22_Obilniny-úvod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</a:t>
          </a:r>
          <a:r>
            <a:rPr lang="cs-CZ" sz="1400" kern="1200" smtClean="0"/>
            <a:t>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err="1" smtClean="0"/>
            <a:t>Téma:Obilniny-úvod</a:t>
          </a:r>
          <a:r>
            <a:rPr lang="cs-CZ" sz="1400" kern="1200" dirty="0" smtClean="0"/>
            <a:t>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3580505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ročník – přírodověda</a:t>
            </a:r>
          </a:p>
          <a:p>
            <a:r>
              <a:rPr lang="cs-CZ" dirty="0" smtClean="0"/>
              <a:t>Prezentace určená pro výklad. Úvod do kapitoly obilniny. Možno použít jako skupinovou práci</a:t>
            </a:r>
          </a:p>
          <a:p>
            <a:r>
              <a:rPr lang="cs-CZ" dirty="0" smtClean="0"/>
              <a:t>Inovace – aktivní osvojování informací, použití klíčových slov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611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Čti pozorně text, </a:t>
            </a:r>
            <a:r>
              <a:rPr lang="cs-CZ" sz="3600" dirty="0" smtClean="0"/>
              <a:t>pamatuj si co nejvíce podtržených slov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420888"/>
            <a:ext cx="7931224" cy="370527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Obilniny jsou </a:t>
            </a:r>
            <a:r>
              <a:rPr lang="cs-CZ" u="sng" dirty="0" smtClean="0"/>
              <a:t>kulturní</a:t>
            </a:r>
            <a:r>
              <a:rPr lang="cs-CZ" dirty="0" smtClean="0"/>
              <a:t> rostliny, pěstované člověkem záměrně pro </a:t>
            </a:r>
            <a:r>
              <a:rPr lang="cs-CZ" u="sng" dirty="0" smtClean="0"/>
              <a:t>užitek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Pěstují se především na </a:t>
            </a:r>
            <a:r>
              <a:rPr lang="cs-CZ" u="sng" dirty="0" smtClean="0"/>
              <a:t>polích</a:t>
            </a:r>
            <a:r>
              <a:rPr lang="cs-CZ" dirty="0" smtClean="0"/>
              <a:t> , říká se jim též </a:t>
            </a:r>
            <a:r>
              <a:rPr lang="cs-CZ" u="sng" dirty="0" smtClean="0"/>
              <a:t>hospodářské</a:t>
            </a:r>
            <a:r>
              <a:rPr lang="cs-CZ" dirty="0" smtClean="0"/>
              <a:t> rostliny.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040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Čti pozorně text, </a:t>
            </a:r>
            <a:r>
              <a:rPr lang="cs-CZ" sz="3600" dirty="0"/>
              <a:t>pamatuj si co nejvíce podtržených slov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92896"/>
            <a:ext cx="8229600" cy="363326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Mezi hospodářské rostliny patří také </a:t>
            </a:r>
            <a:r>
              <a:rPr lang="cs-CZ" u="sng" dirty="0" smtClean="0"/>
              <a:t>okopaniny </a:t>
            </a:r>
            <a:r>
              <a:rPr lang="cs-CZ" dirty="0" smtClean="0"/>
              <a:t> (lilek brambor), </a:t>
            </a:r>
            <a:r>
              <a:rPr lang="cs-CZ" u="sng" dirty="0" smtClean="0"/>
              <a:t>luskoviny</a:t>
            </a:r>
            <a:r>
              <a:rPr lang="cs-CZ" dirty="0" smtClean="0"/>
              <a:t> (hrách setý), </a:t>
            </a:r>
            <a:r>
              <a:rPr lang="cs-CZ" u="sng" dirty="0" smtClean="0"/>
              <a:t>olejniny</a:t>
            </a:r>
            <a:r>
              <a:rPr lang="cs-CZ" dirty="0" smtClean="0"/>
              <a:t> (slunečnice roční), </a:t>
            </a:r>
            <a:r>
              <a:rPr lang="cs-CZ" u="sng" dirty="0" smtClean="0"/>
              <a:t>jeteloviny</a:t>
            </a:r>
            <a:r>
              <a:rPr lang="cs-CZ" dirty="0" smtClean="0"/>
              <a:t> (jetel luční), </a:t>
            </a:r>
            <a:r>
              <a:rPr lang="cs-CZ" u="sng" dirty="0" smtClean="0"/>
              <a:t>pícniny</a:t>
            </a:r>
            <a:r>
              <a:rPr lang="cs-CZ" dirty="0" smtClean="0"/>
              <a:t> (srha říznačka), </a:t>
            </a:r>
            <a:r>
              <a:rPr lang="cs-CZ" u="sng" dirty="0" smtClean="0"/>
              <a:t>zelenina</a:t>
            </a:r>
            <a:r>
              <a:rPr lang="cs-CZ" dirty="0" smtClean="0"/>
              <a:t> (okurka setá), </a:t>
            </a:r>
            <a:r>
              <a:rPr lang="cs-CZ" u="sng" dirty="0" smtClean="0"/>
              <a:t>průmyslové rostliny </a:t>
            </a:r>
            <a:r>
              <a:rPr lang="cs-CZ" dirty="0" smtClean="0"/>
              <a:t>(len setý).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54715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36227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Pokud správně doplníš slovo z 1. a 2. str. a zapíšeš si písmeno určené otazníkem zjistíš, jaká obilovina je nejdůležitější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01008"/>
            <a:ext cx="8229600" cy="2625155"/>
          </a:xfrm>
        </p:spPr>
        <p:txBody>
          <a:bodyPr/>
          <a:lstStyle/>
          <a:p>
            <a:pPr marL="514350" indent="-514350">
              <a:buAutoNum type="alphaUcParenR"/>
            </a:pPr>
            <a:r>
              <a:rPr lang="cs-CZ" dirty="0" smtClean="0"/>
              <a:t>Kde se pěstují obilniny? Na  ? _ _ _ CH</a:t>
            </a:r>
          </a:p>
          <a:p>
            <a:pPr marL="514350" indent="-514350">
              <a:buAutoNum type="alphaUcParenR"/>
            </a:pPr>
            <a:r>
              <a:rPr lang="cs-CZ" dirty="0" smtClean="0"/>
              <a:t>Jak se říká všem rostlinám pěstovaným na </a:t>
            </a:r>
            <a:r>
              <a:rPr lang="cs-CZ" smtClean="0"/>
              <a:t>polích</a:t>
            </a:r>
            <a:r>
              <a:rPr lang="cs-CZ" smtClean="0"/>
              <a:t>?       </a:t>
            </a:r>
            <a:r>
              <a:rPr lang="cs-CZ" dirty="0" smtClean="0"/>
              <a:t>_ _ ? P _ _ _ _ _ _ _  (doplň háček)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4515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7606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C) Proč pěstuje člověk kulturní rostliny? </a:t>
            </a:r>
          </a:p>
          <a:p>
            <a:pPr marL="0" indent="0">
              <a:buNone/>
            </a:pPr>
            <a:r>
              <a:rPr lang="cs-CZ" dirty="0" smtClean="0"/>
              <a:t>     Pro    _ _ _ _ ? K</a:t>
            </a:r>
          </a:p>
          <a:p>
            <a:pPr marL="0" indent="0">
              <a:buNone/>
            </a:pPr>
            <a:r>
              <a:rPr lang="cs-CZ" dirty="0" smtClean="0"/>
              <a:t>D) Jak se říká rostlinám záměrně pěstovaným člověkem?   K _ _ _ _ _ ? _</a:t>
            </a:r>
          </a:p>
          <a:p>
            <a:pPr marL="0" indent="0">
              <a:buNone/>
            </a:pPr>
            <a:r>
              <a:rPr lang="cs-CZ" dirty="0" smtClean="0"/>
              <a:t>E) Jak se jmenuje skupina hospodářských rostlin, kam patří lilek brambor?  O _ _ _ _ _ ? _ _ </a:t>
            </a:r>
          </a:p>
          <a:p>
            <a:pPr marL="0" indent="0">
              <a:buNone/>
            </a:pPr>
            <a:r>
              <a:rPr lang="cs-CZ" dirty="0" smtClean="0"/>
              <a:t>F) Jak se jmenuje skupina hospodářských rostlin, kam patří srha říznačka? P _ ? _ _ _ _</a:t>
            </a:r>
          </a:p>
          <a:p>
            <a:pPr marL="0" indent="0">
              <a:buNone/>
            </a:pPr>
            <a:r>
              <a:rPr lang="cs-CZ" dirty="0" smtClean="0"/>
              <a:t>G) Jak se jmenuje skupina hospodářských rostlin, kam patří okurka setá?  _ ? L _ _ _ _ 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5156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832648"/>
          </a:xfrm>
        </p:spPr>
        <p:txBody>
          <a:bodyPr numCol="2"/>
          <a:lstStyle/>
          <a:p>
            <a:pPr marL="514350" indent="-514350">
              <a:buAutoNum type="alphaUcParenR"/>
            </a:pPr>
            <a:r>
              <a:rPr lang="cs-CZ" dirty="0" smtClean="0"/>
              <a:t>Na </a:t>
            </a:r>
            <a:r>
              <a:rPr lang="cs-CZ" sz="4400" b="1" dirty="0" smtClean="0"/>
              <a:t>P</a:t>
            </a:r>
            <a:r>
              <a:rPr lang="cs-CZ" dirty="0" smtClean="0"/>
              <a:t>OLÍCH</a:t>
            </a:r>
          </a:p>
          <a:p>
            <a:pPr marL="514350" indent="-514350">
              <a:buAutoNum type="alphaUcParenR"/>
            </a:pPr>
            <a:r>
              <a:rPr lang="cs-CZ" dirty="0" smtClean="0"/>
              <a:t>HO</a:t>
            </a:r>
            <a:r>
              <a:rPr lang="cs-CZ" sz="4400" b="1" dirty="0" smtClean="0"/>
              <a:t>S</a:t>
            </a:r>
            <a:r>
              <a:rPr lang="cs-CZ" dirty="0" smtClean="0"/>
              <a:t>PODÁŘSKÉ</a:t>
            </a:r>
          </a:p>
          <a:p>
            <a:pPr marL="514350" indent="-514350">
              <a:buAutoNum type="alphaUcParenR"/>
            </a:pPr>
            <a:r>
              <a:rPr lang="cs-CZ" dirty="0" smtClean="0"/>
              <a:t>PRO UŽIT</a:t>
            </a:r>
            <a:r>
              <a:rPr lang="cs-CZ" sz="4400" b="1" dirty="0" smtClean="0"/>
              <a:t>E</a:t>
            </a:r>
            <a:r>
              <a:rPr lang="cs-CZ" dirty="0" smtClean="0"/>
              <a:t>K</a:t>
            </a:r>
          </a:p>
          <a:p>
            <a:pPr marL="514350" indent="-514350">
              <a:buAutoNum type="alphaUcParenR"/>
            </a:pPr>
            <a:r>
              <a:rPr lang="cs-CZ" dirty="0" smtClean="0"/>
              <a:t>KULTUR</a:t>
            </a:r>
            <a:r>
              <a:rPr lang="cs-CZ" sz="4400" b="1" dirty="0" smtClean="0"/>
              <a:t>N</a:t>
            </a:r>
            <a:r>
              <a:rPr lang="cs-CZ" dirty="0" smtClean="0"/>
              <a:t>Í</a:t>
            </a:r>
          </a:p>
          <a:p>
            <a:pPr marL="514350" indent="-514350">
              <a:buAutoNum type="alphaUcParenR"/>
            </a:pPr>
            <a:r>
              <a:rPr lang="cs-CZ" dirty="0" smtClean="0"/>
              <a:t>OKOPAN</a:t>
            </a:r>
            <a:r>
              <a:rPr lang="cs-CZ" sz="4400" b="1" dirty="0" smtClean="0"/>
              <a:t>I</a:t>
            </a:r>
            <a:r>
              <a:rPr lang="cs-CZ" dirty="0" smtClean="0"/>
              <a:t>NY</a:t>
            </a:r>
          </a:p>
          <a:p>
            <a:pPr marL="514350" indent="-514350">
              <a:buAutoNum type="alphaUcParenR"/>
            </a:pPr>
            <a:r>
              <a:rPr lang="cs-CZ" dirty="0" smtClean="0"/>
              <a:t>PÍ</a:t>
            </a:r>
            <a:r>
              <a:rPr lang="cs-CZ" sz="4400" b="1" dirty="0" smtClean="0"/>
              <a:t>C</a:t>
            </a:r>
            <a:r>
              <a:rPr lang="cs-CZ" dirty="0" smtClean="0"/>
              <a:t>NINY</a:t>
            </a:r>
          </a:p>
          <a:p>
            <a:pPr marL="514350" indent="-514350">
              <a:buAutoNum type="alphaUcParenR"/>
            </a:pPr>
            <a:r>
              <a:rPr lang="cs-CZ" dirty="0" smtClean="0"/>
              <a:t>Z</a:t>
            </a:r>
            <a:r>
              <a:rPr lang="cs-CZ" sz="4400" b="1" dirty="0" smtClean="0"/>
              <a:t>E</a:t>
            </a:r>
            <a:r>
              <a:rPr lang="cs-CZ" dirty="0" smtClean="0"/>
              <a:t>LENINA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Pšenice </a:t>
            </a:r>
            <a:r>
              <a:rPr lang="cs-CZ" dirty="0" smtClean="0"/>
              <a:t>je nejdůležitější obilnina. Mele se z ní mouka, která se používá na výrobu chleba, sušenek, koláčů, cereálií, těstovin.</a:t>
            </a:r>
          </a:p>
        </p:txBody>
      </p:sp>
    </p:spTree>
    <p:extLst>
      <p:ext uri="{BB962C8B-B14F-4D97-AF65-F5344CB8AC3E}">
        <p14:creationId xmlns:p14="http://schemas.microsoft.com/office/powerpoint/2010/main" val="2337316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232</TotalTime>
  <Words>352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Čti pozorně text, pamatuj si co nejvíce podtržených slov</vt:lpstr>
      <vt:lpstr>Čti pozorně text, pamatuj si co nejvíce podtržených slov</vt:lpstr>
      <vt:lpstr>Pokud správně doplníš slovo z 1. a 2. str. a zapíšeš si písmeno určené otazníkem zjistíš, jaká obilovina je nejdůležitější</vt:lpstr>
      <vt:lpstr>Prezentace aplikace PowerPoint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Anetka</cp:lastModifiedBy>
  <cp:revision>30</cp:revision>
  <dcterms:created xsi:type="dcterms:W3CDTF">2011-08-21T15:31:45Z</dcterms:created>
  <dcterms:modified xsi:type="dcterms:W3CDTF">2012-09-05T19:30:58Z</dcterms:modified>
</cp:coreProperties>
</file>