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VY_52_INOVACE_24_Jehličnany(</a:t>
          </a:r>
          <a:r>
            <a:rPr lang="cs-CZ" dirty="0" err="1" smtClean="0"/>
            <a:t>smrk,borovice,jedle,modřín</a:t>
          </a:r>
          <a:r>
            <a:rPr lang="cs-CZ" dirty="0" smtClean="0"/>
            <a:t>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Téma:Jehličnany</a:t>
          </a:r>
          <a:r>
            <a:rPr lang="cs-CZ" dirty="0" smtClean="0"/>
            <a:t>(</a:t>
          </a:r>
          <a:r>
            <a:rPr lang="cs-CZ" dirty="0" err="1" smtClean="0"/>
            <a:t>smrk,borovice,jedle,modřín</a:t>
          </a:r>
          <a:r>
            <a:rPr lang="cs-CZ" dirty="0" smtClean="0"/>
            <a:t>)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VY_52_INOVACE_24_Jehličnany(</a:t>
          </a:r>
          <a:r>
            <a:rPr lang="cs-CZ" sz="1400" kern="1200" dirty="0" err="1" smtClean="0"/>
            <a:t>smrk,borovice,jedle,modřín</a:t>
          </a:r>
          <a:r>
            <a:rPr lang="cs-CZ" sz="1400" kern="1200" dirty="0" smtClean="0"/>
            <a:t>)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Téma:Jehličnany</a:t>
          </a:r>
          <a:r>
            <a:rPr lang="cs-CZ" sz="1400" kern="1200" dirty="0" smtClean="0"/>
            <a:t>(</a:t>
          </a:r>
          <a:r>
            <a:rPr lang="cs-CZ" sz="1400" kern="1200" dirty="0" err="1" smtClean="0"/>
            <a:t>smrk,borovice,jedle,modřín</a:t>
          </a:r>
          <a:r>
            <a:rPr lang="cs-CZ" sz="1400" kern="1200" dirty="0" smtClean="0"/>
            <a:t>)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7714444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/>
              <a:t>P</a:t>
            </a:r>
            <a:r>
              <a:rPr lang="cs-CZ" dirty="0" smtClean="0"/>
              <a:t>rezentace určená k zopakování učiva o jehličnanech. Obsahuje text s vynechanými slovy.</a:t>
            </a:r>
          </a:p>
          <a:p>
            <a:r>
              <a:rPr lang="cs-CZ" dirty="0" smtClean="0"/>
              <a:t>Inovace – použití klíčových slov, třídění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45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Doplň do vět slova z nápovědy.</a:t>
            </a:r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Zapiš si slova v pořadí, ve kterém je doplníš do textu.</a:t>
            </a:r>
          </a:p>
        </p:txBody>
      </p:sp>
    </p:spTree>
    <p:extLst>
      <p:ext uri="{BB962C8B-B14F-4D97-AF65-F5344CB8AC3E}">
        <p14:creationId xmlns:p14="http://schemas.microsoft.com/office/powerpoint/2010/main" val="125894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5544616" cy="5472608"/>
          </a:xfrm>
        </p:spPr>
        <p:txBody>
          <a:bodyPr numCol="1"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Smrk ztepilý roste v lesích zvaných __. Je to u nás __ jehličnatý strom. Má špičaté jehlice, které rostou kolem dokola větví. Šišky visí __, obsahují semena s křidélky. Kořeny jsou __, proto se smrk snadno vyvrátí.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372200" y="1600200"/>
            <a:ext cx="2771800" cy="4525963"/>
          </a:xfrm>
        </p:spPr>
        <p:txBody>
          <a:bodyPr>
            <a:normAutofit/>
          </a:bodyPr>
          <a:lstStyle/>
          <a:p>
            <a:r>
              <a:rPr lang="cs-CZ" u="sng" dirty="0" smtClean="0"/>
              <a:t>ploché</a:t>
            </a:r>
          </a:p>
          <a:p>
            <a:r>
              <a:rPr lang="cs-CZ" u="sng" dirty="0" smtClean="0"/>
              <a:t>jedliny</a:t>
            </a:r>
          </a:p>
          <a:p>
            <a:r>
              <a:rPr lang="cs-CZ" u="sng" dirty="0" smtClean="0"/>
              <a:t>mělké</a:t>
            </a:r>
          </a:p>
          <a:p>
            <a:r>
              <a:rPr lang="cs-CZ" u="sng" dirty="0" smtClean="0"/>
              <a:t>znečištěné</a:t>
            </a:r>
          </a:p>
          <a:p>
            <a:r>
              <a:rPr lang="cs-CZ" u="sng" dirty="0" smtClean="0"/>
              <a:t>smrčiny</a:t>
            </a:r>
          </a:p>
          <a:p>
            <a:r>
              <a:rPr lang="cs-CZ" u="sng" dirty="0" smtClean="0"/>
              <a:t>rozpadávají</a:t>
            </a:r>
          </a:p>
          <a:p>
            <a:r>
              <a:rPr lang="cs-CZ" u="sng" dirty="0" smtClean="0"/>
              <a:t>dolů</a:t>
            </a:r>
          </a:p>
          <a:p>
            <a:r>
              <a:rPr lang="cs-CZ" u="sng" dirty="0" smtClean="0"/>
              <a:t>nejrozšířenější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58852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908720"/>
            <a:ext cx="4896544" cy="56060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Jedle bělokorá se nejvíce podobá smrku. Má __ jehlice, které rostou ve dvou řadách a na </a:t>
            </a:r>
            <a:r>
              <a:rPr lang="cs-CZ" sz="3200" dirty="0" err="1" smtClean="0"/>
              <a:t>spodnístraně</a:t>
            </a:r>
            <a:r>
              <a:rPr lang="cs-CZ" sz="3200" dirty="0" smtClean="0"/>
              <a:t> mají bílé proužky. Jedlové šišky se __ ještě na stromě. Lesy, ve kterých jedle převládají se nazývají __. Jsou u nás poměrně vzácné, protože jsou citlivé na __ ovzduší.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56176" y="1600200"/>
            <a:ext cx="2987824" cy="4525963"/>
          </a:xfrm>
        </p:spPr>
        <p:txBody>
          <a:bodyPr/>
          <a:lstStyle/>
          <a:p>
            <a:r>
              <a:rPr lang="cs-CZ" u="sng" dirty="0"/>
              <a:t>ploché</a:t>
            </a:r>
          </a:p>
          <a:p>
            <a:r>
              <a:rPr lang="cs-CZ" u="sng" dirty="0"/>
              <a:t>jedliny</a:t>
            </a:r>
          </a:p>
          <a:p>
            <a:r>
              <a:rPr lang="cs-CZ" u="sng" dirty="0"/>
              <a:t>mělké</a:t>
            </a:r>
          </a:p>
          <a:p>
            <a:r>
              <a:rPr lang="cs-CZ" u="sng" dirty="0"/>
              <a:t>znečištěné</a:t>
            </a:r>
          </a:p>
          <a:p>
            <a:r>
              <a:rPr lang="cs-CZ" u="sng" dirty="0"/>
              <a:t>smrčiny</a:t>
            </a:r>
          </a:p>
          <a:p>
            <a:r>
              <a:rPr lang="cs-CZ" u="sng" dirty="0"/>
              <a:t>rozpadávají</a:t>
            </a:r>
          </a:p>
          <a:p>
            <a:r>
              <a:rPr lang="cs-CZ" u="sng" dirty="0"/>
              <a:t>dolů</a:t>
            </a:r>
          </a:p>
          <a:p>
            <a:r>
              <a:rPr lang="cs-CZ" u="sng" dirty="0"/>
              <a:t>nejrozšířenější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272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052736"/>
            <a:ext cx="5688632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Borovice lesní tvoří lesy zvané bory. Liší se tvarem kulovité koruny. Její tuhé jehlice vyrůstají na větvích ve __ po dvou. Šišky má kuželovité a __. __ kořen bývá až 12 m dlouhý, proto strom drží dobře v zemi, spíše se zlomí než vyvrátí. Borovicové dřevo je voděodolné a krásně voní. Obsahuje totiž hodně __.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16216" y="1600200"/>
            <a:ext cx="2627784" cy="4525963"/>
          </a:xfrm>
        </p:spPr>
        <p:txBody>
          <a:bodyPr>
            <a:normAutofit/>
          </a:bodyPr>
          <a:lstStyle/>
          <a:p>
            <a:r>
              <a:rPr lang="cs-CZ" u="sng" dirty="0" smtClean="0"/>
              <a:t>pryskyřice</a:t>
            </a:r>
          </a:p>
          <a:p>
            <a:r>
              <a:rPr lang="cs-CZ" u="sng" dirty="0" smtClean="0"/>
              <a:t>opadají</a:t>
            </a:r>
          </a:p>
          <a:p>
            <a:r>
              <a:rPr lang="cs-CZ" u="sng" dirty="0" smtClean="0"/>
              <a:t>svazečcích</a:t>
            </a:r>
          </a:p>
          <a:p>
            <a:r>
              <a:rPr lang="cs-CZ" u="sng" dirty="0" smtClean="0"/>
              <a:t>podzim</a:t>
            </a:r>
          </a:p>
          <a:p>
            <a:r>
              <a:rPr lang="cs-CZ" u="sng" dirty="0" err="1" smtClean="0"/>
              <a:t>kůlovitý</a:t>
            </a:r>
            <a:endParaRPr lang="cs-CZ" u="sng" dirty="0" smtClean="0"/>
          </a:p>
          <a:p>
            <a:r>
              <a:rPr lang="cs-CZ" u="sng" dirty="0" smtClean="0"/>
              <a:t>jehlice</a:t>
            </a:r>
          </a:p>
          <a:p>
            <a:r>
              <a:rPr lang="cs-CZ" u="sng" dirty="0" smtClean="0"/>
              <a:t>krátké</a:t>
            </a:r>
          </a:p>
          <a:p>
            <a:r>
              <a:rPr lang="cs-CZ" u="sng" dirty="0" smtClean="0"/>
              <a:t>stálezelený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401841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78896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Modřín opadavý jako jediný jehličnan není __. Jeho jemné __ na __ zežloutnou a __. Šišky má malé, vejcovité. Dřevo modřínu je kvalitní a tvrdé.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04248" y="1600200"/>
            <a:ext cx="2339752" cy="4525963"/>
          </a:xfrm>
        </p:spPr>
        <p:txBody>
          <a:bodyPr>
            <a:normAutofit/>
          </a:bodyPr>
          <a:lstStyle/>
          <a:p>
            <a:r>
              <a:rPr lang="cs-CZ" u="sng" dirty="0"/>
              <a:t>pryskyřice</a:t>
            </a:r>
          </a:p>
          <a:p>
            <a:r>
              <a:rPr lang="cs-CZ" u="sng" dirty="0"/>
              <a:t>opadají</a:t>
            </a:r>
          </a:p>
          <a:p>
            <a:r>
              <a:rPr lang="cs-CZ" u="sng" dirty="0"/>
              <a:t>svazečcích</a:t>
            </a:r>
          </a:p>
          <a:p>
            <a:r>
              <a:rPr lang="cs-CZ" u="sng" dirty="0"/>
              <a:t>podzim</a:t>
            </a:r>
          </a:p>
          <a:p>
            <a:r>
              <a:rPr lang="cs-CZ" u="sng" dirty="0" err="1"/>
              <a:t>kůlovitý</a:t>
            </a:r>
            <a:endParaRPr lang="cs-CZ" u="sng" dirty="0"/>
          </a:p>
          <a:p>
            <a:r>
              <a:rPr lang="cs-CZ" u="sng" dirty="0"/>
              <a:t>jehlice</a:t>
            </a:r>
          </a:p>
          <a:p>
            <a:r>
              <a:rPr lang="cs-CZ" u="sng" dirty="0"/>
              <a:t>krátké</a:t>
            </a:r>
          </a:p>
          <a:p>
            <a:r>
              <a:rPr lang="cs-CZ" u="sng" dirty="0"/>
              <a:t>stálezelený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65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pPr marL="514350" indent="-514350">
              <a:buAutoNum type="arabicPeriod"/>
            </a:pPr>
            <a:r>
              <a:rPr lang="cs-CZ" sz="3600" dirty="0" smtClean="0"/>
              <a:t>smrčiny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nejrozšířenější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dolů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mělké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ploché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rozpadají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jedliny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znečištěné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svazečcích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krátké</a:t>
            </a:r>
          </a:p>
          <a:p>
            <a:pPr marL="514350" indent="-514350">
              <a:buAutoNum type="arabicPeriod"/>
            </a:pPr>
            <a:r>
              <a:rPr lang="cs-CZ" sz="3600" dirty="0" err="1" smtClean="0"/>
              <a:t>kůlovitý</a:t>
            </a:r>
            <a:endParaRPr lang="cs-CZ" sz="3600" dirty="0" smtClean="0"/>
          </a:p>
          <a:p>
            <a:pPr marL="514350" indent="-514350">
              <a:buAutoNum type="arabicPeriod"/>
            </a:pPr>
            <a:r>
              <a:rPr lang="cs-CZ" sz="3600" dirty="0" smtClean="0"/>
              <a:t>pryskyřice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0390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 řady slov vyber písmena podle kódů</a:t>
            </a:r>
            <a:br>
              <a:rPr lang="cs-CZ" sz="3600" dirty="0" smtClean="0"/>
            </a:br>
            <a:r>
              <a:rPr lang="cs-CZ" sz="3600" dirty="0" smtClean="0"/>
              <a:t>(např. 5/2 = 5. slovo, 2. písmeno)</a:t>
            </a:r>
            <a:br>
              <a:rPr lang="cs-CZ" sz="3600" dirty="0" smtClean="0"/>
            </a:br>
            <a:r>
              <a:rPr lang="cs-CZ" sz="3600" dirty="0" smtClean="0"/>
              <a:t>tajenku doplň do textu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060847"/>
            <a:ext cx="8363272" cy="331236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Stromy dávají kyslík. Jeden strom uvolní denně 	1/1, 2/2, 3/1, 4/1   tisíc litrů kyslíku, což kryje potřebu 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5/1, 6/5, 7/3, 8/3, 9/1, 10/3, 11/7, 12/8          	13/4, 14/5, 15/3, 16/7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83568" y="5733256"/>
            <a:ext cx="7704856" cy="827118"/>
          </a:xfrm>
        </p:spPr>
        <p:txBody>
          <a:bodyPr numCol="2">
            <a:noAutofit/>
          </a:bodyPr>
          <a:lstStyle/>
          <a:p>
            <a:r>
              <a:rPr lang="cs-CZ" sz="4000" b="1" dirty="0" smtClean="0"/>
              <a:t>SEDM</a:t>
            </a:r>
          </a:p>
          <a:p>
            <a:r>
              <a:rPr lang="cs-CZ" sz="4000" b="1" dirty="0" smtClean="0"/>
              <a:t>PADESÁTI LIDÍ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3396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</TotalTime>
  <Words>340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Z řady slov vyber písmena podle kódů (např. 5/2 = 5. slovo, 2. písmeno) tajenku doplň do textu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28</cp:revision>
  <dcterms:created xsi:type="dcterms:W3CDTF">2011-08-21T15:31:45Z</dcterms:created>
  <dcterms:modified xsi:type="dcterms:W3CDTF">2012-08-29T19:52:21Z</dcterms:modified>
</cp:coreProperties>
</file>