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VY_52_INOVACE_26_Vnitřní orgány-rýmování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dirty="0" smtClean="0"/>
            <a:t>: Vnitřní </a:t>
          </a:r>
          <a:r>
            <a:rPr lang="cs-CZ" dirty="0" smtClean="0"/>
            <a:t>orgány-rýmování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VY_52_INOVACE_26_Vnitřní orgány-rýmování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dirty="0" smtClean="0"/>
            <a:t>: Vnitřní </a:t>
          </a:r>
          <a:r>
            <a:rPr lang="cs-CZ" sz="1400" kern="1200" dirty="0" smtClean="0"/>
            <a:t>orgány-rýmování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kliknutí nápověda ( 1. písmeno hledaného slova)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9753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5132543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5. ročník – přírodověda</a:t>
            </a:r>
          </a:p>
          <a:p>
            <a:r>
              <a:rPr lang="cs-CZ" dirty="0" smtClean="0"/>
              <a:t>Prezentace určená k zábavnému zopakování učiva člověk – vnitřní orgány</a:t>
            </a:r>
          </a:p>
          <a:p>
            <a:r>
              <a:rPr lang="cs-CZ" dirty="0" smtClean="0"/>
              <a:t>Inovace – aktivita, motivace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886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Hledej vnitřní orgány člověka, které se rýmují s daným slovem. Urči do které orgánové soustavy patří.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3056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620688"/>
            <a:ext cx="7859216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KOS - _ _ _ </a:t>
            </a:r>
          </a:p>
          <a:p>
            <a:pPr marL="0" indent="0">
              <a:buNone/>
            </a:pPr>
            <a:r>
              <a:rPr lang="cs-CZ" dirty="0"/>
              <a:t>		</a:t>
            </a:r>
            <a:r>
              <a:rPr lang="cs-CZ" dirty="0" smtClean="0"/>
              <a:t>	 - N _ _</a:t>
            </a:r>
          </a:p>
          <a:p>
            <a:pPr marL="0" indent="0">
              <a:buNone/>
            </a:pPr>
            <a:r>
              <a:rPr lang="cs-CZ" dirty="0" smtClean="0"/>
              <a:t>DŘEVO - _ _ _ _ _ _									 - S _ _ _ _ _</a:t>
            </a:r>
          </a:p>
          <a:p>
            <a:pPr marL="0" indent="0">
              <a:buNone/>
            </a:pPr>
            <a:r>
              <a:rPr lang="cs-CZ" dirty="0" smtClean="0"/>
              <a:t>PÝCHA - _ _ _ _									 - M _ _ _</a:t>
            </a:r>
          </a:p>
          <a:p>
            <a:pPr marL="0" indent="0">
              <a:buNone/>
            </a:pPr>
            <a:r>
              <a:rPr lang="cs-CZ" dirty="0" smtClean="0"/>
              <a:t>SVÍCEN - _ _ _ _ _ 									- J _ _ _ _</a:t>
            </a:r>
          </a:p>
          <a:p>
            <a:pPr marL="0" indent="0">
              <a:buNone/>
            </a:pPr>
            <a:r>
              <a:rPr lang="cs-CZ" dirty="0" smtClean="0"/>
              <a:t>TROSEČNÍK - _ _ _ _ _ _ _ _ 									- K _ _ _ _ _ _ _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1459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424936" cy="60486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HALUŠKY - _ _ _ _ _ _ _ _ - P _ _ _ _ _ _ _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MALINY - _ _ _ _ _ _ _  - L _ _ _ _ _ 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ROZSUDEK - _ _ _ _ _ _ _ - Ž _ _ _ _ _ 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TANEČNICE - _ _ _ _ _ _ _ _ _ _ - P _ _ _ _ _ _ _ _ 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CESTA - _ _ _ _ - Ú _ _ 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SVÍCE - _ _ _ _ _ - P _ _ _ _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64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7666" y="620688"/>
            <a:ext cx="375476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332656"/>
            <a:ext cx="5076056" cy="6525344"/>
          </a:xfrm>
        </p:spPr>
        <p:txBody>
          <a:bodyPr numCol="1"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dirty="0" smtClean="0"/>
              <a:t>NOS – DÝCHACÍ</a:t>
            </a:r>
          </a:p>
          <a:p>
            <a:pPr marL="0" indent="0">
              <a:buNone/>
            </a:pPr>
            <a:r>
              <a:rPr lang="cs-CZ" sz="3600" dirty="0" smtClean="0"/>
              <a:t>STŘEVO – TRÁVICÍ</a:t>
            </a:r>
          </a:p>
          <a:p>
            <a:pPr marL="0" indent="0">
              <a:buNone/>
            </a:pPr>
            <a:r>
              <a:rPr lang="cs-CZ" sz="3600" dirty="0" smtClean="0"/>
              <a:t>MÍCHA – NERVOVÁ</a:t>
            </a:r>
          </a:p>
          <a:p>
            <a:pPr marL="0" indent="0">
              <a:buNone/>
            </a:pPr>
            <a:r>
              <a:rPr lang="cs-CZ" sz="3600" dirty="0" smtClean="0"/>
              <a:t>JÍCEN – TRÁVICÍ</a:t>
            </a:r>
          </a:p>
          <a:p>
            <a:pPr marL="0" indent="0">
              <a:buNone/>
            </a:pPr>
            <a:r>
              <a:rPr lang="cs-CZ" sz="3600" dirty="0" smtClean="0"/>
              <a:t>KONEČNÍK – TRÁVICÍ</a:t>
            </a:r>
          </a:p>
          <a:p>
            <a:pPr marL="0" indent="0">
              <a:buNone/>
            </a:pPr>
            <a:r>
              <a:rPr lang="cs-CZ" sz="3600" dirty="0" smtClean="0"/>
              <a:t>PRŮDUŠKY – DÝCHACÍ</a:t>
            </a:r>
          </a:p>
          <a:p>
            <a:pPr marL="0" indent="0">
              <a:buNone/>
            </a:pPr>
            <a:r>
              <a:rPr lang="cs-CZ" sz="3600" dirty="0" smtClean="0"/>
              <a:t>LEDVINY – VYLUČOVACÍ</a:t>
            </a:r>
          </a:p>
          <a:p>
            <a:pPr marL="0" indent="0">
              <a:buNone/>
            </a:pPr>
            <a:r>
              <a:rPr lang="cs-CZ" sz="3600" dirty="0" smtClean="0"/>
              <a:t>ŽALUDEK – TRÁVICÍ</a:t>
            </a:r>
          </a:p>
          <a:p>
            <a:pPr marL="0" indent="0">
              <a:buNone/>
            </a:pPr>
            <a:r>
              <a:rPr lang="cs-CZ" sz="3600" dirty="0" smtClean="0"/>
              <a:t>PRŮDUŠNICE – DÝCHACÍ</a:t>
            </a:r>
          </a:p>
          <a:p>
            <a:pPr marL="0" indent="0">
              <a:buNone/>
            </a:pPr>
            <a:r>
              <a:rPr lang="cs-CZ" sz="3600" dirty="0" smtClean="0"/>
              <a:t>ÚSTA – TRÁVICÍ</a:t>
            </a:r>
          </a:p>
          <a:p>
            <a:pPr marL="0" indent="0">
              <a:buNone/>
            </a:pPr>
            <a:r>
              <a:rPr lang="cs-CZ" sz="3600" dirty="0" smtClean="0"/>
              <a:t>PLÍCE - DÝCHACÍ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96620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229</TotalTime>
  <Words>236</Words>
  <Application>Microsoft Office PowerPoint</Application>
  <PresentationFormat>Předvádění na obrazovce (4:3)</PresentationFormat>
  <Paragraphs>42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Snímek 3</vt:lpstr>
      <vt:lpstr>Snímek 4</vt:lpstr>
      <vt:lpstr>Snímek 5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Škola</cp:lastModifiedBy>
  <cp:revision>30</cp:revision>
  <dcterms:created xsi:type="dcterms:W3CDTF">2011-08-21T15:31:45Z</dcterms:created>
  <dcterms:modified xsi:type="dcterms:W3CDTF">2013-03-04T08:42:35Z</dcterms:modified>
</cp:coreProperties>
</file>