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VY_52_INOVACE_25_Jednotky objemu 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Jednotky objemu test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B3732E6-024E-4FF1-9AB8-778153A67B42}" type="presOf" srcId="{019433A1-1324-4DE1-9E6F-32B851095F74}" destId="{A3817367-F2BC-482F-8832-FA00B51DCCF3}" srcOrd="0" destOrd="0" presId="urn:microsoft.com/office/officeart/2005/8/layout/target3"/>
    <dgm:cxn modelId="{07229BC8-6B01-464A-ADEA-73317867C007}" type="presOf" srcId="{FBBFC3EA-9D9D-4F3A-BEA6-9C2C0E46BF20}" destId="{832BF48F-0145-4429-9E02-8FCA946CCE9E}" srcOrd="1" destOrd="0" presId="urn:microsoft.com/office/officeart/2005/8/layout/target3"/>
    <dgm:cxn modelId="{DD2687DF-0B2E-4D5E-A4A8-62715CE4A971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E90441E-8F26-45AA-B93D-0F9F5ADDB893}" type="presOf" srcId="{EBC41103-E2E5-4D48-9B4B-425520D3D098}" destId="{50C2F88D-8688-44C2-A854-691F34009D3B}" srcOrd="0" destOrd="0" presId="urn:microsoft.com/office/officeart/2005/8/layout/target3"/>
    <dgm:cxn modelId="{C2912324-31B7-4A9A-A2AF-DB6F39402156}" type="presOf" srcId="{DAEA276B-ECF9-46F6-A7D3-4693B2D32BC4}" destId="{F69A1436-182C-465B-AD7F-FE48E0C090C1}" srcOrd="1" destOrd="0" presId="urn:microsoft.com/office/officeart/2005/8/layout/target3"/>
    <dgm:cxn modelId="{4A572B66-D154-4005-AD73-AD03846E23A6}" type="presOf" srcId="{DAEA276B-ECF9-46F6-A7D3-4693B2D32BC4}" destId="{CDED6FE3-AD8F-4ACC-B6B8-710EDDD97598}" srcOrd="0" destOrd="0" presId="urn:microsoft.com/office/officeart/2005/8/layout/target3"/>
    <dgm:cxn modelId="{1BAF92B7-E9E1-4C3A-96D8-20EAB6BB7F43}" type="presOf" srcId="{39F8B381-5807-488E-AC22-73DD4140ED4A}" destId="{71045F8C-00FA-488E-A7BD-E2E6753D979D}" srcOrd="0" destOrd="0" presId="urn:microsoft.com/office/officeart/2005/8/layout/target3"/>
    <dgm:cxn modelId="{582C94FE-3553-4A5A-875C-F89D0292D37F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4594F48-B2A3-4264-B31B-7E669CBC6FA2}" type="presOf" srcId="{C73C7642-F245-4585-8F88-243F9FAEF6CA}" destId="{97289DF2-90F4-4EC2-A9FC-633B00BAB610}" srcOrd="0" destOrd="0" presId="urn:microsoft.com/office/officeart/2005/8/layout/target3"/>
    <dgm:cxn modelId="{899468BF-DBF6-42C4-A1FB-40346759542F}" type="presOf" srcId="{445C7998-7549-48B0-BD68-D4F0167F02E5}" destId="{4D19AB04-24FA-40C2-B203-52AE3D15E171}" srcOrd="1" destOrd="0" presId="urn:microsoft.com/office/officeart/2005/8/layout/target3"/>
    <dgm:cxn modelId="{9E2F992D-88FE-40B7-A691-F1A2402AC881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6410CBA-7C55-4EAA-BABB-F5ED42221359}" type="presOf" srcId="{445C7998-7549-48B0-BD68-D4F0167F02E5}" destId="{BC35EE03-4121-4EF9-923D-7CB6D30D358D}" srcOrd="0" destOrd="0" presId="urn:microsoft.com/office/officeart/2005/8/layout/target3"/>
    <dgm:cxn modelId="{91DD6D93-6252-4B0A-A709-8AE0D0386F63}" type="presOf" srcId="{EBC41103-E2E5-4D48-9B4B-425520D3D098}" destId="{F969C235-9271-4D34-B740-D627A121CAD0}" srcOrd="1" destOrd="0" presId="urn:microsoft.com/office/officeart/2005/8/layout/target3"/>
    <dgm:cxn modelId="{85BBD021-01F2-4D7E-801C-57B0B970EFB4}" type="presParOf" srcId="{71045F8C-00FA-488E-A7BD-E2E6753D979D}" destId="{3577EC6B-C980-4F34-8C69-4365E7B8FC8C}" srcOrd="0" destOrd="0" presId="urn:microsoft.com/office/officeart/2005/8/layout/target3"/>
    <dgm:cxn modelId="{91441A3D-B5BB-417C-8F7D-D9A3C34ADAD8}" type="presParOf" srcId="{71045F8C-00FA-488E-A7BD-E2E6753D979D}" destId="{6940EB87-DC1D-4BC3-9408-9AC2E1FFC039}" srcOrd="1" destOrd="0" presId="urn:microsoft.com/office/officeart/2005/8/layout/target3"/>
    <dgm:cxn modelId="{538029EA-A481-4C73-8188-1523A1CA1D98}" type="presParOf" srcId="{71045F8C-00FA-488E-A7BD-E2E6753D979D}" destId="{BC35EE03-4121-4EF9-923D-7CB6D30D358D}" srcOrd="2" destOrd="0" presId="urn:microsoft.com/office/officeart/2005/8/layout/target3"/>
    <dgm:cxn modelId="{FFA8BB49-6566-4CE7-BBB2-AA2FA56B0DE7}" type="presParOf" srcId="{71045F8C-00FA-488E-A7BD-E2E6753D979D}" destId="{C95EEA27-3CBF-4645-A92D-9D8AF5C1CBFC}" srcOrd="3" destOrd="0" presId="urn:microsoft.com/office/officeart/2005/8/layout/target3"/>
    <dgm:cxn modelId="{296589CC-B304-49C4-9045-E833467AF897}" type="presParOf" srcId="{71045F8C-00FA-488E-A7BD-E2E6753D979D}" destId="{851BB866-B6AE-4566-893F-4C635BA974FC}" srcOrd="4" destOrd="0" presId="urn:microsoft.com/office/officeart/2005/8/layout/target3"/>
    <dgm:cxn modelId="{05DF9A7C-7C10-4915-A472-CFAF5F7441BE}" type="presParOf" srcId="{71045F8C-00FA-488E-A7BD-E2E6753D979D}" destId="{643EA938-EDE0-4533-ACCC-D2BD6F3A527C}" srcOrd="5" destOrd="0" presId="urn:microsoft.com/office/officeart/2005/8/layout/target3"/>
    <dgm:cxn modelId="{DA776E3F-557A-4174-98D1-75895E4A07A3}" type="presParOf" srcId="{71045F8C-00FA-488E-A7BD-E2E6753D979D}" destId="{92F31B18-D66D-4CC7-89B9-378928DE877D}" srcOrd="6" destOrd="0" presId="urn:microsoft.com/office/officeart/2005/8/layout/target3"/>
    <dgm:cxn modelId="{7D32C04E-5C9B-4D94-89A7-4A17B5E0F261}" type="presParOf" srcId="{71045F8C-00FA-488E-A7BD-E2E6753D979D}" destId="{902074E1-B931-4618-97F1-FADBE82E9C3C}" srcOrd="7" destOrd="0" presId="urn:microsoft.com/office/officeart/2005/8/layout/target3"/>
    <dgm:cxn modelId="{3E6A0AB0-12AA-4296-BCEC-94213AE77076}" type="presParOf" srcId="{71045F8C-00FA-488E-A7BD-E2E6753D979D}" destId="{A3817367-F2BC-482F-8832-FA00B51DCCF3}" srcOrd="8" destOrd="0" presId="urn:microsoft.com/office/officeart/2005/8/layout/target3"/>
    <dgm:cxn modelId="{54117C78-61D4-42A3-8B86-F122DBD412EF}" type="presParOf" srcId="{71045F8C-00FA-488E-A7BD-E2E6753D979D}" destId="{626ABFF6-56C8-4386-B662-68EC364EED9D}" srcOrd="9" destOrd="0" presId="urn:microsoft.com/office/officeart/2005/8/layout/target3"/>
    <dgm:cxn modelId="{A67F34E5-0CDA-448F-A39C-5D38B43D5D4C}" type="presParOf" srcId="{71045F8C-00FA-488E-A7BD-E2E6753D979D}" destId="{6DB11F1C-D028-4800-9625-6611CA9DE6D4}" srcOrd="10" destOrd="0" presId="urn:microsoft.com/office/officeart/2005/8/layout/target3"/>
    <dgm:cxn modelId="{9552A9B4-214F-40EB-9726-57C89AA83ADF}" type="presParOf" srcId="{71045F8C-00FA-488E-A7BD-E2E6753D979D}" destId="{CDED6FE3-AD8F-4ACC-B6B8-710EDDD97598}" srcOrd="11" destOrd="0" presId="urn:microsoft.com/office/officeart/2005/8/layout/target3"/>
    <dgm:cxn modelId="{26D4A277-5FD0-40DB-BCCD-FEECA9E100DC}" type="presParOf" srcId="{71045F8C-00FA-488E-A7BD-E2E6753D979D}" destId="{397AC6D7-84A6-4150-958F-83C92D9ACF38}" srcOrd="12" destOrd="0" presId="urn:microsoft.com/office/officeart/2005/8/layout/target3"/>
    <dgm:cxn modelId="{D6E41751-BA51-45F7-B819-6B15E0DB6B2A}" type="presParOf" srcId="{71045F8C-00FA-488E-A7BD-E2E6753D979D}" destId="{D7419528-33A6-416D-9E64-B3F7915C5149}" srcOrd="13" destOrd="0" presId="urn:microsoft.com/office/officeart/2005/8/layout/target3"/>
    <dgm:cxn modelId="{4E1BB1FD-A055-4AD3-A74D-39D60D5C33A0}" type="presParOf" srcId="{71045F8C-00FA-488E-A7BD-E2E6753D979D}" destId="{97289DF2-90F4-4EC2-A9FC-633B00BAB610}" srcOrd="14" destOrd="0" presId="urn:microsoft.com/office/officeart/2005/8/layout/target3"/>
    <dgm:cxn modelId="{56F2EC62-7858-4BED-A0B0-F95103FAFD4A}" type="presParOf" srcId="{71045F8C-00FA-488E-A7BD-E2E6753D979D}" destId="{234EBA9D-95B4-4C20-A84E-6F65F1085DC6}" srcOrd="15" destOrd="0" presId="urn:microsoft.com/office/officeart/2005/8/layout/target3"/>
    <dgm:cxn modelId="{1AE34695-CD0B-43AE-9E9A-A3D8599D3762}" type="presParOf" srcId="{71045F8C-00FA-488E-A7BD-E2E6753D979D}" destId="{12255512-213F-41DF-90A6-8B4CD74A2B52}" srcOrd="16" destOrd="0" presId="urn:microsoft.com/office/officeart/2005/8/layout/target3"/>
    <dgm:cxn modelId="{94A97B79-4FF5-470B-8429-A4537985C0D9}" type="presParOf" srcId="{71045F8C-00FA-488E-A7BD-E2E6753D979D}" destId="{50C2F88D-8688-44C2-A854-691F34009D3B}" srcOrd="17" destOrd="0" presId="urn:microsoft.com/office/officeart/2005/8/layout/target3"/>
    <dgm:cxn modelId="{9610715D-9836-4782-A62C-E0B97B71B080}" type="presParOf" srcId="{71045F8C-00FA-488E-A7BD-E2E6753D979D}" destId="{4D19AB04-24FA-40C2-B203-52AE3D15E171}" srcOrd="18" destOrd="0" presId="urn:microsoft.com/office/officeart/2005/8/layout/target3"/>
    <dgm:cxn modelId="{B8D8CF2A-16D7-4202-98B4-053C9A137E8B}" type="presParOf" srcId="{71045F8C-00FA-488E-A7BD-E2E6753D979D}" destId="{832BF48F-0145-4429-9E02-8FCA946CCE9E}" srcOrd="19" destOrd="0" presId="urn:microsoft.com/office/officeart/2005/8/layout/target3"/>
    <dgm:cxn modelId="{EC8E1E21-3A04-4F66-9A83-28A8B9A04EAD}" type="presParOf" srcId="{71045F8C-00FA-488E-A7BD-E2E6753D979D}" destId="{E7297F21-D4FD-4A41-AE58-814D01A6B5E7}" srcOrd="20" destOrd="0" presId="urn:microsoft.com/office/officeart/2005/8/layout/target3"/>
    <dgm:cxn modelId="{17E683A3-E0E0-4507-82FD-B79889787732}" type="presParOf" srcId="{71045F8C-00FA-488E-A7BD-E2E6753D979D}" destId="{F69A1436-182C-465B-AD7F-FE48E0C090C1}" srcOrd="21" destOrd="0" presId="urn:microsoft.com/office/officeart/2005/8/layout/target3"/>
    <dgm:cxn modelId="{896110F5-80D7-44A3-AB56-22EB3FE5D54A}" type="presParOf" srcId="{71045F8C-00FA-488E-A7BD-E2E6753D979D}" destId="{AA41A67C-3D3F-4AE9-9E0F-5D7F7BB2E741}" srcOrd="22" destOrd="0" presId="urn:microsoft.com/office/officeart/2005/8/layout/target3"/>
    <dgm:cxn modelId="{ABECC953-E3DA-47FD-9B00-C8BC66ACBBD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VY_52_INOVACE_25_Jednotky objemu test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Jednotky objemu test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F339-B3C7-490D-B75A-E4A8650A76A6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3EBAA-F9A6-4814-969F-585F93DB5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467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F339-B3C7-490D-B75A-E4A8650A76A6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3EBAA-F9A6-4814-969F-585F93DB5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309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F339-B3C7-490D-B75A-E4A8650A76A6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3EBAA-F9A6-4814-969F-585F93DB5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825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F339-B3C7-490D-B75A-E4A8650A76A6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3EBAA-F9A6-4814-969F-585F93DB5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402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F339-B3C7-490D-B75A-E4A8650A76A6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3EBAA-F9A6-4814-969F-585F93DB5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889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F339-B3C7-490D-B75A-E4A8650A76A6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3EBAA-F9A6-4814-969F-585F93DB5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075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F339-B3C7-490D-B75A-E4A8650A76A6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3EBAA-F9A6-4814-969F-585F93DB5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268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F339-B3C7-490D-B75A-E4A8650A76A6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3EBAA-F9A6-4814-969F-585F93DB5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737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F339-B3C7-490D-B75A-E4A8650A76A6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3EBAA-F9A6-4814-969F-585F93DB5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864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F339-B3C7-490D-B75A-E4A8650A76A6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3EBAA-F9A6-4814-969F-585F93DB5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475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7F339-B3C7-490D-B75A-E4A8650A76A6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3EBAA-F9A6-4814-969F-585F93DB5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035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7F339-B3C7-490D-B75A-E4A8650A76A6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13EBAA-F9A6-4814-969F-585F93DB5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267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4905607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267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9222976"/>
              </p:ext>
            </p:extLst>
          </p:nvPr>
        </p:nvGraphicFramePr>
        <p:xfrm>
          <a:off x="1524000" y="1397000"/>
          <a:ext cx="6096000" cy="23926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Pracovní list testu pro každého žáka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Podporuje aktivní zopakování učiva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Vytisknout  každému žáku test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2872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8628858" cy="6441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4969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5885"/>
            <a:ext cx="8460432" cy="6065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0516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9813216" cy="56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945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70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2</cp:revision>
  <dcterms:created xsi:type="dcterms:W3CDTF">2012-03-05T21:48:49Z</dcterms:created>
  <dcterms:modified xsi:type="dcterms:W3CDTF">2012-03-06T19:10:35Z</dcterms:modified>
</cp:coreProperties>
</file>