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8"/>
  </p:notesMasterIdLst>
  <p:sldIdLst>
    <p:sldId id="256" r:id="rId2"/>
    <p:sldId id="257" r:id="rId3"/>
    <p:sldId id="269" r:id="rId4"/>
    <p:sldId id="262" r:id="rId5"/>
    <p:sldId id="26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668" autoAdjust="0"/>
  </p:normalViewPr>
  <p:slideViewPr>
    <p:cSldViewPr>
      <p:cViewPr>
        <p:scale>
          <a:sx n="100" d="100"/>
          <a:sy n="100" d="100"/>
        </p:scale>
        <p:origin x="-1200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Uhlovodíky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</a:t>
          </a:r>
          <a:r>
            <a:rPr lang="cs-CZ" smtClean="0"/>
            <a:t>_INOVACE_25_Uhlovodíky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</a:t>
          </a:r>
          <a:r>
            <a:rPr lang="cs-CZ" sz="1400" kern="1200" smtClean="0"/>
            <a:t>_INOVACE_25_Uhlovodíky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Uhlovodíky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732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630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230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337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051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156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118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32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245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584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436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91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09893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7635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276545"/>
              </p:ext>
            </p:extLst>
          </p:nvPr>
        </p:nvGraphicFramePr>
        <p:xfrm>
          <a:off x="1524000" y="1397000"/>
          <a:ext cx="6096000" cy="4307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 Je možné zařadit po probrání </a:t>
                      </a:r>
                      <a:r>
                        <a:rPr lang="cs-CZ" baseline="0" dirty="0" smtClean="0"/>
                        <a:t>úvodu učiva k organickým sloučeninám a uhlovodíkům</a:t>
                      </a:r>
                      <a:r>
                        <a:rPr lang="cs-CZ" dirty="0" smtClean="0"/>
                        <a:t> ,</a:t>
                      </a:r>
                      <a:r>
                        <a:rPr lang="cs-CZ" baseline="0" dirty="0" smtClean="0"/>
                        <a:t> o alkanech a cykloalkanech.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 písemně na 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85143" y="460703"/>
            <a:ext cx="1085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Zadání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421" y="1196752"/>
            <a:ext cx="7632848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r>
              <a:rPr lang="cs-CZ" sz="2400" dirty="0" smtClean="0"/>
              <a:t>1</a:t>
            </a:r>
            <a:r>
              <a:rPr lang="cs-CZ" sz="2400" dirty="0"/>
              <a:t>) Kterým látkám říkáme organické sloučeniny?</a:t>
            </a:r>
          </a:p>
          <a:p>
            <a:r>
              <a:rPr lang="cs-CZ" sz="2400" dirty="0"/>
              <a:t>2) Co jsou to uhlovodíky?</a:t>
            </a:r>
          </a:p>
          <a:p>
            <a:r>
              <a:rPr lang="cs-CZ" sz="2400" dirty="0"/>
              <a:t>3) Naznač vazby u uhlíku v organických  sloučeninách.</a:t>
            </a:r>
          </a:p>
          <a:p>
            <a:r>
              <a:rPr lang="cs-CZ" sz="2400" dirty="0"/>
              <a:t>4) Uveď strukturní vzorec ethanu.</a:t>
            </a:r>
          </a:p>
          <a:p>
            <a:r>
              <a:rPr lang="cs-CZ" sz="2400" dirty="0"/>
              <a:t>5) Napiš racionální vzorec propanu.</a:t>
            </a:r>
          </a:p>
          <a:p>
            <a:r>
              <a:rPr lang="cs-CZ" sz="2400" dirty="0"/>
              <a:t>6) Co znamená zápis C</a:t>
            </a:r>
            <a:r>
              <a:rPr lang="cs-CZ" sz="2400" baseline="-25000" dirty="0"/>
              <a:t>4</a:t>
            </a:r>
            <a:r>
              <a:rPr lang="cs-CZ" sz="2400" dirty="0"/>
              <a:t>H</a:t>
            </a:r>
            <a:r>
              <a:rPr lang="cs-CZ" sz="2400" baseline="-25000" dirty="0"/>
              <a:t>10 </a:t>
            </a:r>
            <a:r>
              <a:rPr lang="cs-CZ" sz="2400" dirty="0"/>
              <a:t>?</a:t>
            </a:r>
          </a:p>
          <a:p>
            <a:r>
              <a:rPr lang="cs-CZ" sz="2400" dirty="0" smtClean="0"/>
              <a:t>7</a:t>
            </a:r>
            <a:r>
              <a:rPr lang="cs-CZ" sz="2400" dirty="0"/>
              <a:t>) Jaké tvary řetězců mohou mít uhlovodíky?</a:t>
            </a:r>
          </a:p>
          <a:p>
            <a:r>
              <a:rPr lang="cs-CZ" sz="2400" dirty="0" smtClean="0"/>
              <a:t>8</a:t>
            </a:r>
            <a:r>
              <a:rPr lang="cs-CZ" sz="2400" dirty="0"/>
              <a:t>) Čím se liší alkany a cykloalkany?</a:t>
            </a:r>
          </a:p>
          <a:p>
            <a:r>
              <a:rPr lang="cs-CZ" sz="2400" dirty="0"/>
              <a:t>9) Jaké vazby mohou být v uhlovodících mezi atomy uhlíku?</a:t>
            </a:r>
          </a:p>
          <a:p>
            <a:r>
              <a:rPr lang="cs-CZ" sz="2400" dirty="0"/>
              <a:t>10) Vysvětli pojem homologická řada uhlovodíků.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237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289" y="8314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11867" y="16582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5988" y="742561"/>
            <a:ext cx="852456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1</a:t>
            </a:r>
            <a:r>
              <a:rPr lang="cs-CZ" sz="2400" dirty="0"/>
              <a:t>) Kterým látkám říkáme organické sloučeniny?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Látkám, které jsou základem organismů a obsahují uhlík.</a:t>
            </a:r>
          </a:p>
          <a:p>
            <a:r>
              <a:rPr lang="cs-CZ" sz="2400" dirty="0"/>
              <a:t>2) Co jsou to uhlovodíky?</a:t>
            </a:r>
          </a:p>
          <a:p>
            <a:r>
              <a:rPr lang="cs-CZ" sz="2400" dirty="0"/>
              <a:t>     </a:t>
            </a:r>
            <a:r>
              <a:rPr lang="cs-CZ" sz="2400" dirty="0">
                <a:solidFill>
                  <a:srgbClr val="FF0000"/>
                </a:solidFill>
              </a:rPr>
              <a:t>Jsou dvouprvkové sloučeniny uhlíku a vodíku.</a:t>
            </a:r>
          </a:p>
          <a:p>
            <a:r>
              <a:rPr lang="cs-CZ" sz="2400" dirty="0"/>
              <a:t>3) Naznač vazby u uhlíku v organických sloučeninách.</a:t>
            </a:r>
          </a:p>
          <a:p>
            <a:r>
              <a:rPr lang="cs-CZ" sz="2400" dirty="0"/>
              <a:t>            </a:t>
            </a:r>
          </a:p>
          <a:p>
            <a:r>
              <a:rPr lang="cs-CZ" sz="2400" dirty="0" smtClean="0"/>
              <a:t>                  </a:t>
            </a: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</a:p>
          <a:p>
            <a:endParaRPr lang="cs-CZ" sz="2400" dirty="0"/>
          </a:p>
          <a:p>
            <a:r>
              <a:rPr lang="cs-CZ" sz="2400" dirty="0"/>
              <a:t>4) Uveď strukturní vzorec ethanu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2483768" y="3564632"/>
            <a:ext cx="3600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63688" y="3556248"/>
            <a:ext cx="3600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303748" y="3717032"/>
            <a:ext cx="0" cy="2964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303748" y="3068960"/>
            <a:ext cx="0" cy="2964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483768" y="5526950"/>
            <a:ext cx="3600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727683" y="5487789"/>
            <a:ext cx="3600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267743" y="5680447"/>
            <a:ext cx="0" cy="2964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2267743" y="5038601"/>
            <a:ext cx="0" cy="2964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275856" y="5487561"/>
            <a:ext cx="3600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3081189" y="5690240"/>
            <a:ext cx="0" cy="2964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081189" y="5028033"/>
            <a:ext cx="0" cy="2964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087724" y="5296117"/>
            <a:ext cx="360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879812" y="529495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2987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19395" y="240725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64568" y="836712"/>
            <a:ext cx="748883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5) Napiš racionální vzorec propanu</a:t>
            </a:r>
          </a:p>
          <a:p>
            <a:r>
              <a:rPr lang="cs-CZ" sz="2400" dirty="0"/>
              <a:t>     </a:t>
            </a:r>
            <a:r>
              <a:rPr lang="cs-CZ" sz="2400" dirty="0">
                <a:solidFill>
                  <a:srgbClr val="FF0000"/>
                </a:solidFill>
              </a:rPr>
              <a:t>CH</a:t>
            </a:r>
            <a:r>
              <a:rPr lang="cs-CZ" sz="2400" baseline="-25000" dirty="0">
                <a:solidFill>
                  <a:srgbClr val="FF0000"/>
                </a:solidFill>
              </a:rPr>
              <a:t>3</a:t>
            </a:r>
            <a:r>
              <a:rPr lang="cs-CZ" sz="2400" dirty="0">
                <a:solidFill>
                  <a:srgbClr val="FF0000"/>
                </a:solidFill>
              </a:rPr>
              <a:t>CH</a:t>
            </a:r>
            <a:r>
              <a:rPr lang="cs-CZ" sz="2400" baseline="-25000" dirty="0">
                <a:solidFill>
                  <a:srgbClr val="FF0000"/>
                </a:solidFill>
              </a:rPr>
              <a:t>2</a:t>
            </a:r>
            <a:r>
              <a:rPr lang="cs-CZ" sz="2400" dirty="0">
                <a:solidFill>
                  <a:srgbClr val="FF0000"/>
                </a:solidFill>
              </a:rPr>
              <a:t>CH</a:t>
            </a:r>
            <a:r>
              <a:rPr lang="cs-CZ" sz="2400" baseline="-25000" dirty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6) Co znamená zápis C</a:t>
            </a:r>
            <a:r>
              <a:rPr lang="cs-CZ" sz="2400" baseline="-25000" dirty="0"/>
              <a:t>4</a:t>
            </a:r>
            <a:r>
              <a:rPr lang="cs-CZ" sz="2400" dirty="0"/>
              <a:t>H</a:t>
            </a:r>
            <a:r>
              <a:rPr lang="cs-CZ" sz="2400" baseline="-25000" dirty="0"/>
              <a:t>10 </a:t>
            </a:r>
            <a:r>
              <a:rPr lang="cs-CZ" sz="2400" dirty="0"/>
              <a:t>?</a:t>
            </a:r>
          </a:p>
          <a:p>
            <a:r>
              <a:rPr lang="cs-CZ" sz="2400" dirty="0"/>
              <a:t>     </a:t>
            </a:r>
            <a:r>
              <a:rPr lang="cs-CZ" sz="2400" dirty="0">
                <a:solidFill>
                  <a:srgbClr val="FF0000"/>
                </a:solidFill>
              </a:rPr>
              <a:t>molekulový vzorec butanu</a:t>
            </a:r>
          </a:p>
          <a:p>
            <a:r>
              <a:rPr lang="cs-CZ" sz="2400" dirty="0"/>
              <a:t> 7) Jaké tvary řetězců mohou mít uhlovodíky?</a:t>
            </a:r>
          </a:p>
          <a:p>
            <a:r>
              <a:rPr lang="cs-CZ" sz="2400" dirty="0"/>
              <a:t>      </a:t>
            </a:r>
            <a:r>
              <a:rPr lang="cs-CZ" sz="2400" dirty="0">
                <a:solidFill>
                  <a:srgbClr val="FF0000"/>
                </a:solidFill>
              </a:rPr>
              <a:t>otevřený (přímý, rozvětvený) a uzavřený</a:t>
            </a:r>
          </a:p>
          <a:p>
            <a:r>
              <a:rPr lang="cs-CZ" sz="2400" dirty="0"/>
              <a:t>8) Čím se liší alkany a cykloalkany?</a:t>
            </a:r>
          </a:p>
          <a:p>
            <a:r>
              <a:rPr lang="cs-CZ" sz="2400" dirty="0"/>
              <a:t>     </a:t>
            </a:r>
            <a:r>
              <a:rPr lang="cs-CZ" sz="2400" dirty="0">
                <a:solidFill>
                  <a:srgbClr val="FF0000"/>
                </a:solidFill>
              </a:rPr>
              <a:t>typem řetězce</a:t>
            </a:r>
          </a:p>
          <a:p>
            <a:r>
              <a:rPr lang="cs-CZ" sz="2400" dirty="0"/>
              <a:t>9) Jaké vazby mohou být v uhlovodících mezi atomy uhlíku?</a:t>
            </a:r>
          </a:p>
          <a:p>
            <a:r>
              <a:rPr lang="cs-CZ" sz="2400" dirty="0"/>
              <a:t>    </a:t>
            </a:r>
            <a:r>
              <a:rPr lang="cs-CZ" sz="2400" dirty="0">
                <a:solidFill>
                  <a:srgbClr val="FF0000"/>
                </a:solidFill>
              </a:rPr>
              <a:t>jednoduché, dvojné, trojné</a:t>
            </a:r>
          </a:p>
          <a:p>
            <a:r>
              <a:rPr lang="cs-CZ" sz="2400" dirty="0"/>
              <a:t>10) Vysvětli pojem homologická řada uhlovodíků.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řada organických sloučenin se stejným </a:t>
            </a:r>
            <a:r>
              <a:rPr lang="cs-CZ" sz="2400" dirty="0" smtClean="0">
                <a:solidFill>
                  <a:srgbClr val="FF0000"/>
                </a:solidFill>
              </a:rPr>
              <a:t>obecným </a:t>
            </a:r>
            <a:r>
              <a:rPr lang="cs-CZ" sz="2400" dirty="0">
                <a:solidFill>
                  <a:srgbClr val="FF0000"/>
                </a:solidFill>
              </a:rPr>
              <a:t>vzorcem</a:t>
            </a:r>
          </a:p>
        </p:txBody>
      </p:sp>
    </p:spTree>
    <p:extLst>
      <p:ext uri="{BB962C8B-B14F-4D97-AF65-F5344CB8AC3E}">
        <p14:creationId xmlns:p14="http://schemas.microsoft.com/office/powerpoint/2010/main" val="22204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183880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563</TotalTime>
  <Words>261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79</cp:revision>
  <dcterms:created xsi:type="dcterms:W3CDTF">2011-08-21T15:31:45Z</dcterms:created>
  <dcterms:modified xsi:type="dcterms:W3CDTF">2011-12-31T16:54:08Z</dcterms:modified>
</cp:coreProperties>
</file>