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0" r:id="rId3"/>
    <p:sldId id="262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Lucemburkové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VY_52_INOVACE_31_Lucemburkové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490672-1DD1-45CE-833A-F432849CB58D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DEA255C-5CC5-4C2F-9FA7-85F773330C4D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8427C7E-06A0-48C8-B89A-A9F583164BC9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49E02A4-998E-42F3-B579-499E81A9198E}" type="presOf" srcId="{FBBFC3EA-9D9D-4F3A-BEA6-9C2C0E46BF20}" destId="{643EA938-EDE0-4533-ACCC-D2BD6F3A527C}" srcOrd="0" destOrd="0" presId="urn:microsoft.com/office/officeart/2005/8/layout/target3"/>
    <dgm:cxn modelId="{0608E180-4ABF-48A0-8C8E-2A6630723149}" type="presOf" srcId="{EBC41103-E2E5-4D48-9B4B-425520D3D098}" destId="{F969C235-9271-4D34-B740-D627A121CAD0}" srcOrd="1" destOrd="0" presId="urn:microsoft.com/office/officeart/2005/8/layout/target3"/>
    <dgm:cxn modelId="{C28175FF-F255-484A-BDC7-4E4DB9E754E2}" type="presOf" srcId="{445C7998-7549-48B0-BD68-D4F0167F02E5}" destId="{4D19AB04-24FA-40C2-B203-52AE3D15E171}" srcOrd="1" destOrd="0" presId="urn:microsoft.com/office/officeart/2005/8/layout/target3"/>
    <dgm:cxn modelId="{7407A714-0B16-4EAB-94CE-49C212E9A6EE}" type="presOf" srcId="{019433A1-1324-4DE1-9E6F-32B851095F74}" destId="{A3817367-F2BC-482F-8832-FA00B51DCCF3}" srcOrd="0" destOrd="0" presId="urn:microsoft.com/office/officeart/2005/8/layout/target3"/>
    <dgm:cxn modelId="{1870C15C-5271-4308-8CD3-6AF090C76BF9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842E75-749F-4CEE-942F-D3ED386E3F11}" type="presOf" srcId="{FBBFC3EA-9D9D-4F3A-BEA6-9C2C0E46BF20}" destId="{832BF48F-0145-4429-9E02-8FCA946CCE9E}" srcOrd="1" destOrd="0" presId="urn:microsoft.com/office/officeart/2005/8/layout/target3"/>
    <dgm:cxn modelId="{80B5D449-D3E5-40F9-A413-1FD1C7273091}" type="presOf" srcId="{EBC41103-E2E5-4D48-9B4B-425520D3D098}" destId="{50C2F88D-8688-44C2-A854-691F34009D3B}" srcOrd="0" destOrd="0" presId="urn:microsoft.com/office/officeart/2005/8/layout/target3"/>
    <dgm:cxn modelId="{A101991E-5903-4086-9F00-8FA988754561}" type="presOf" srcId="{C73C7642-F245-4585-8F88-243F9FAEF6CA}" destId="{AA41A67C-3D3F-4AE9-9E0F-5D7F7BB2E741}" srcOrd="1" destOrd="0" presId="urn:microsoft.com/office/officeart/2005/8/layout/target3"/>
    <dgm:cxn modelId="{3DCA2CBE-83CD-4776-8F01-5EEFFC93CE2D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7049C81-5FAE-4F06-87CD-42E9C161D78E}" type="presOf" srcId="{019433A1-1324-4DE1-9E6F-32B851095F74}" destId="{E7297F21-D4FD-4A41-AE58-814D01A6B5E7}" srcOrd="1" destOrd="0" presId="urn:microsoft.com/office/officeart/2005/8/layout/target3"/>
    <dgm:cxn modelId="{731C87C8-8136-491E-9E61-A905D8A10270}" type="presParOf" srcId="{71045F8C-00FA-488E-A7BD-E2E6753D979D}" destId="{3577EC6B-C980-4F34-8C69-4365E7B8FC8C}" srcOrd="0" destOrd="0" presId="urn:microsoft.com/office/officeart/2005/8/layout/target3"/>
    <dgm:cxn modelId="{5E2AA5BE-9B67-463F-A865-23A08044A6F8}" type="presParOf" srcId="{71045F8C-00FA-488E-A7BD-E2E6753D979D}" destId="{6940EB87-DC1D-4BC3-9408-9AC2E1FFC039}" srcOrd="1" destOrd="0" presId="urn:microsoft.com/office/officeart/2005/8/layout/target3"/>
    <dgm:cxn modelId="{22EBD33B-5F47-4196-8D1F-B400C4194B49}" type="presParOf" srcId="{71045F8C-00FA-488E-A7BD-E2E6753D979D}" destId="{BC35EE03-4121-4EF9-923D-7CB6D30D358D}" srcOrd="2" destOrd="0" presId="urn:microsoft.com/office/officeart/2005/8/layout/target3"/>
    <dgm:cxn modelId="{F3918DF1-AF10-4146-934A-F1D2658A3B36}" type="presParOf" srcId="{71045F8C-00FA-488E-A7BD-E2E6753D979D}" destId="{C95EEA27-3CBF-4645-A92D-9D8AF5C1CBFC}" srcOrd="3" destOrd="0" presId="urn:microsoft.com/office/officeart/2005/8/layout/target3"/>
    <dgm:cxn modelId="{5F2B004B-2B20-48BC-AB13-28F5DD51C3E2}" type="presParOf" srcId="{71045F8C-00FA-488E-A7BD-E2E6753D979D}" destId="{851BB866-B6AE-4566-893F-4C635BA974FC}" srcOrd="4" destOrd="0" presId="urn:microsoft.com/office/officeart/2005/8/layout/target3"/>
    <dgm:cxn modelId="{9E999A80-473F-4662-BE11-ED273E1550F0}" type="presParOf" srcId="{71045F8C-00FA-488E-A7BD-E2E6753D979D}" destId="{643EA938-EDE0-4533-ACCC-D2BD6F3A527C}" srcOrd="5" destOrd="0" presId="urn:microsoft.com/office/officeart/2005/8/layout/target3"/>
    <dgm:cxn modelId="{46125662-B1C8-471E-955D-3E927D824026}" type="presParOf" srcId="{71045F8C-00FA-488E-A7BD-E2E6753D979D}" destId="{92F31B18-D66D-4CC7-89B9-378928DE877D}" srcOrd="6" destOrd="0" presId="urn:microsoft.com/office/officeart/2005/8/layout/target3"/>
    <dgm:cxn modelId="{71AEDC15-7ABE-44D3-B9D8-C0FD557B7C5F}" type="presParOf" srcId="{71045F8C-00FA-488E-A7BD-E2E6753D979D}" destId="{902074E1-B931-4618-97F1-FADBE82E9C3C}" srcOrd="7" destOrd="0" presId="urn:microsoft.com/office/officeart/2005/8/layout/target3"/>
    <dgm:cxn modelId="{27C09801-50A2-467D-93B5-2C68CE4ACB07}" type="presParOf" srcId="{71045F8C-00FA-488E-A7BD-E2E6753D979D}" destId="{A3817367-F2BC-482F-8832-FA00B51DCCF3}" srcOrd="8" destOrd="0" presId="urn:microsoft.com/office/officeart/2005/8/layout/target3"/>
    <dgm:cxn modelId="{942C7ABE-ED93-420A-87B8-A9C5D54CBE3E}" type="presParOf" srcId="{71045F8C-00FA-488E-A7BD-E2E6753D979D}" destId="{626ABFF6-56C8-4386-B662-68EC364EED9D}" srcOrd="9" destOrd="0" presId="urn:microsoft.com/office/officeart/2005/8/layout/target3"/>
    <dgm:cxn modelId="{8C32705A-7D63-4091-AFED-2F8C94FA9FE0}" type="presParOf" srcId="{71045F8C-00FA-488E-A7BD-E2E6753D979D}" destId="{6DB11F1C-D028-4800-9625-6611CA9DE6D4}" srcOrd="10" destOrd="0" presId="urn:microsoft.com/office/officeart/2005/8/layout/target3"/>
    <dgm:cxn modelId="{6FEB52BE-4E4E-4535-B9BB-E170A3E226C0}" type="presParOf" srcId="{71045F8C-00FA-488E-A7BD-E2E6753D979D}" destId="{CDED6FE3-AD8F-4ACC-B6B8-710EDDD97598}" srcOrd="11" destOrd="0" presId="urn:microsoft.com/office/officeart/2005/8/layout/target3"/>
    <dgm:cxn modelId="{CABCA2B3-E14A-49B5-9801-43FFB2FA3BCE}" type="presParOf" srcId="{71045F8C-00FA-488E-A7BD-E2E6753D979D}" destId="{397AC6D7-84A6-4150-958F-83C92D9ACF38}" srcOrd="12" destOrd="0" presId="urn:microsoft.com/office/officeart/2005/8/layout/target3"/>
    <dgm:cxn modelId="{2723C310-A2B1-4E5F-8DBD-DA36CD478E85}" type="presParOf" srcId="{71045F8C-00FA-488E-A7BD-E2E6753D979D}" destId="{D7419528-33A6-416D-9E64-B3F7915C5149}" srcOrd="13" destOrd="0" presId="urn:microsoft.com/office/officeart/2005/8/layout/target3"/>
    <dgm:cxn modelId="{21C8C575-DA64-4EFF-BFCA-C1A15DA0C59B}" type="presParOf" srcId="{71045F8C-00FA-488E-A7BD-E2E6753D979D}" destId="{97289DF2-90F4-4EC2-A9FC-633B00BAB610}" srcOrd="14" destOrd="0" presId="urn:microsoft.com/office/officeart/2005/8/layout/target3"/>
    <dgm:cxn modelId="{9B9961F2-A61C-4548-AEA5-87A957783AF7}" type="presParOf" srcId="{71045F8C-00FA-488E-A7BD-E2E6753D979D}" destId="{234EBA9D-95B4-4C20-A84E-6F65F1085DC6}" srcOrd="15" destOrd="0" presId="urn:microsoft.com/office/officeart/2005/8/layout/target3"/>
    <dgm:cxn modelId="{33BF03E3-FACC-4977-AFB4-4AFCE628411E}" type="presParOf" srcId="{71045F8C-00FA-488E-A7BD-E2E6753D979D}" destId="{12255512-213F-41DF-90A6-8B4CD74A2B52}" srcOrd="16" destOrd="0" presId="urn:microsoft.com/office/officeart/2005/8/layout/target3"/>
    <dgm:cxn modelId="{B6E7245B-6CB9-4522-B731-009A551ACB42}" type="presParOf" srcId="{71045F8C-00FA-488E-A7BD-E2E6753D979D}" destId="{50C2F88D-8688-44C2-A854-691F34009D3B}" srcOrd="17" destOrd="0" presId="urn:microsoft.com/office/officeart/2005/8/layout/target3"/>
    <dgm:cxn modelId="{3F6AE3F9-1022-4C46-A070-7D0F4481D9F1}" type="presParOf" srcId="{71045F8C-00FA-488E-A7BD-E2E6753D979D}" destId="{4D19AB04-24FA-40C2-B203-52AE3D15E171}" srcOrd="18" destOrd="0" presId="urn:microsoft.com/office/officeart/2005/8/layout/target3"/>
    <dgm:cxn modelId="{36C19B82-07E3-4C20-90D6-644D6E50F3EF}" type="presParOf" srcId="{71045F8C-00FA-488E-A7BD-E2E6753D979D}" destId="{832BF48F-0145-4429-9E02-8FCA946CCE9E}" srcOrd="19" destOrd="0" presId="urn:microsoft.com/office/officeart/2005/8/layout/target3"/>
    <dgm:cxn modelId="{29428162-826C-4FEF-99B0-1A5160A69727}" type="presParOf" srcId="{71045F8C-00FA-488E-A7BD-E2E6753D979D}" destId="{E7297F21-D4FD-4A41-AE58-814D01A6B5E7}" srcOrd="20" destOrd="0" presId="urn:microsoft.com/office/officeart/2005/8/layout/target3"/>
    <dgm:cxn modelId="{6BD6A4EC-CF44-45F1-87B0-C8436AD29648}" type="presParOf" srcId="{71045F8C-00FA-488E-A7BD-E2E6753D979D}" destId="{F69A1436-182C-465B-AD7F-FE48E0C090C1}" srcOrd="21" destOrd="0" presId="urn:microsoft.com/office/officeart/2005/8/layout/target3"/>
    <dgm:cxn modelId="{DBA535BD-2D89-4B92-83DD-800639123E05}" type="presParOf" srcId="{71045F8C-00FA-488E-A7BD-E2E6753D979D}" destId="{AA41A67C-3D3F-4AE9-9E0F-5D7F7BB2E741}" srcOrd="22" destOrd="0" presId="urn:microsoft.com/office/officeart/2005/8/layout/target3"/>
    <dgm:cxn modelId="{0A702293-6A3E-48BA-A397-21D7A4F27F7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VY_52_INOVACE_31_Lucemburkové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Lucemburkové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5B039B-FFA8-4396-B036-8E008BE5D5D4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F177D0-A572-4B99-BFE8-1E8285B2BF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428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F177D0-A572-4B99-BFE8-1E8285B2BF6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132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429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613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667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332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694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021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920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64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92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81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832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ABE0F-412C-4C5F-9331-37941E99DF25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3FF68-B263-43B5-9493-2C9BBBBB2D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906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24791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87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755296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ANOTACE</a:t>
            </a:r>
          </a:p>
          <a:p>
            <a:endParaRPr lang="cs-CZ" sz="2800" u="sng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Pro 5.ročník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Inovace: motivace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Pracovní list slouží k zopakování učiva a vyvození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nové látky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6455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6"/>
            <a:ext cx="8165184" cy="64325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2"/>
            <a:r>
              <a:rPr lang="cs-CZ" sz="2800" u="sng" dirty="0" smtClean="0"/>
              <a:t>Odpověz  jedním  slovem, doplň  do  křížovky :</a:t>
            </a:r>
          </a:p>
          <a:p>
            <a:endParaRPr lang="cs-CZ" sz="2800" u="sng" dirty="0" smtClean="0"/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První  přemyslovský  král 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Manželka  knížete  Bořivoje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Ochránce  a  patron  České  země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Hrad, kde  byl  vězněn  Václav  II.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První  kronikář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Manželka  Přemysla  Oráče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Kníže, který  si  ze  svých  cest  přivedl  lva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Napsal  Staré  pověsti  české  /příjmení/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Zvíře, které  zachránilo  Horymíra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Konstantin  a ….. / jméno  druhého  věrozvěsta/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Manžel  kněžny  Kazi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sz="2800" dirty="0" smtClean="0"/>
              <a:t>  První  obyvatelé  na  našem  území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28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6219139"/>
              </p:ext>
            </p:extLst>
          </p:nvPr>
        </p:nvGraphicFramePr>
        <p:xfrm>
          <a:off x="395535" y="260648"/>
          <a:ext cx="8424936" cy="6336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 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6.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2400" baseline="0" dirty="0" smtClean="0"/>
                        <a:t> 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8.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2400" baseline="0" dirty="0" smtClean="0"/>
                        <a:t>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476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043740"/>
              </p:ext>
            </p:extLst>
          </p:nvPr>
        </p:nvGraphicFramePr>
        <p:xfrm>
          <a:off x="395535" y="260648"/>
          <a:ext cx="8424936" cy="6336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baseline="0" dirty="0" smtClean="0"/>
                        <a:t>V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R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A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T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I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S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L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A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V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L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U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D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M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I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L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A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 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V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Á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C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L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A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V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B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E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Z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D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Ě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Z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K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O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S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M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A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S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6.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L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I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B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U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Š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E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2400" baseline="0" dirty="0" smtClean="0"/>
                        <a:t> 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B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R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U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N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C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V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Í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K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8.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J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I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R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Á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S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E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K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2400" baseline="0" dirty="0" smtClean="0"/>
                        <a:t> 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Š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E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M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Í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K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M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E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T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O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D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Ě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J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B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I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V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O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J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2400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K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E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L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T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O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V</a:t>
                      </a:r>
                      <a:endParaRPr lang="cs-CZ" sz="2800" b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É</a:t>
                      </a:r>
                      <a:endParaRPr lang="cs-CZ" sz="2800" b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340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309</Words>
  <Application>Microsoft Office PowerPoint</Application>
  <PresentationFormat>Předvádění na obrazovce (4:3)</PresentationFormat>
  <Paragraphs>131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První Učitel</cp:lastModifiedBy>
  <cp:revision>9</cp:revision>
  <dcterms:created xsi:type="dcterms:W3CDTF">2012-04-08T12:40:01Z</dcterms:created>
  <dcterms:modified xsi:type="dcterms:W3CDTF">2012-08-22T13:48:15Z</dcterms:modified>
</cp:coreProperties>
</file>