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Partyzán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VY_52_INOVACE_32_Partyzán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1D880-22D3-46A0-8E62-CDF43B10F923}" type="presOf" srcId="{019433A1-1324-4DE1-9E6F-32B851095F74}" destId="{E7297F21-D4FD-4A41-AE58-814D01A6B5E7}" srcOrd="1" destOrd="0" presId="urn:microsoft.com/office/officeart/2005/8/layout/target3"/>
    <dgm:cxn modelId="{4A5488E3-4A4A-4591-8621-934F798DDB7B}" type="presOf" srcId="{FBBFC3EA-9D9D-4F3A-BEA6-9C2C0E46BF20}" destId="{832BF48F-0145-4429-9E02-8FCA946CCE9E}" srcOrd="1" destOrd="0" presId="urn:microsoft.com/office/officeart/2005/8/layout/target3"/>
    <dgm:cxn modelId="{8BB5D3A7-F7BB-4013-9CAD-373B26C326AC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1BE5414-8E04-4F58-9378-EC978000D834}" type="presOf" srcId="{445C7998-7549-48B0-BD68-D4F0167F02E5}" destId="{4D19AB04-24FA-40C2-B203-52AE3D15E171}" srcOrd="1" destOrd="0" presId="urn:microsoft.com/office/officeart/2005/8/layout/target3"/>
    <dgm:cxn modelId="{BFBA762B-A183-4593-AD86-09167E10E001}" type="presOf" srcId="{EBC41103-E2E5-4D48-9B4B-425520D3D098}" destId="{50C2F88D-8688-44C2-A854-691F34009D3B}" srcOrd="0" destOrd="0" presId="urn:microsoft.com/office/officeart/2005/8/layout/target3"/>
    <dgm:cxn modelId="{502BF2ED-3F84-4FD2-AF67-577B9F5306D7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91C7071-7509-47A0-9A8D-6E7F9FFB6759}" type="presOf" srcId="{EBC41103-E2E5-4D48-9B4B-425520D3D098}" destId="{F969C235-9271-4D34-B740-D627A121CAD0}" srcOrd="1" destOrd="0" presId="urn:microsoft.com/office/officeart/2005/8/layout/target3"/>
    <dgm:cxn modelId="{DEB88961-810A-4FE3-9B44-0A97717BCD6A}" type="presOf" srcId="{FBBFC3EA-9D9D-4F3A-BEA6-9C2C0E46BF20}" destId="{643EA938-EDE0-4533-ACCC-D2BD6F3A527C}" srcOrd="0" destOrd="0" presId="urn:microsoft.com/office/officeart/2005/8/layout/target3"/>
    <dgm:cxn modelId="{AF37C696-317A-4627-B3A7-1B94CAFE1832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5F3E71D-C918-484B-9DB4-FA81E014FFD2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39898AF-7AC2-449F-8938-54392BB6D850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8BD84D4-882F-4358-BE4C-37673C95BCE0}" type="presOf" srcId="{DAEA276B-ECF9-46F6-A7D3-4693B2D32BC4}" destId="{CDED6FE3-AD8F-4ACC-B6B8-710EDDD97598}" srcOrd="0" destOrd="0" presId="urn:microsoft.com/office/officeart/2005/8/layout/target3"/>
    <dgm:cxn modelId="{57EA4CFF-E022-41FC-BCA3-5D4656CEDD2A}" type="presOf" srcId="{445C7998-7549-48B0-BD68-D4F0167F02E5}" destId="{BC35EE03-4121-4EF9-923D-7CB6D30D358D}" srcOrd="0" destOrd="0" presId="urn:microsoft.com/office/officeart/2005/8/layout/target3"/>
    <dgm:cxn modelId="{53E03103-C98C-41A8-BBBE-C44888179C14}" type="presParOf" srcId="{71045F8C-00FA-488E-A7BD-E2E6753D979D}" destId="{3577EC6B-C980-4F34-8C69-4365E7B8FC8C}" srcOrd="0" destOrd="0" presId="urn:microsoft.com/office/officeart/2005/8/layout/target3"/>
    <dgm:cxn modelId="{F37C1D21-48B3-4A1A-A1AC-F99B3E78009C}" type="presParOf" srcId="{71045F8C-00FA-488E-A7BD-E2E6753D979D}" destId="{6940EB87-DC1D-4BC3-9408-9AC2E1FFC039}" srcOrd="1" destOrd="0" presId="urn:microsoft.com/office/officeart/2005/8/layout/target3"/>
    <dgm:cxn modelId="{9434BF36-92D5-4924-95A1-60C2D4398E56}" type="presParOf" srcId="{71045F8C-00FA-488E-A7BD-E2E6753D979D}" destId="{BC35EE03-4121-4EF9-923D-7CB6D30D358D}" srcOrd="2" destOrd="0" presId="urn:microsoft.com/office/officeart/2005/8/layout/target3"/>
    <dgm:cxn modelId="{0CBDF925-67F0-4166-BBC7-F1E252BC22DD}" type="presParOf" srcId="{71045F8C-00FA-488E-A7BD-E2E6753D979D}" destId="{C95EEA27-3CBF-4645-A92D-9D8AF5C1CBFC}" srcOrd="3" destOrd="0" presId="urn:microsoft.com/office/officeart/2005/8/layout/target3"/>
    <dgm:cxn modelId="{91DF1B07-AC93-4132-A7CF-4FCCA791134C}" type="presParOf" srcId="{71045F8C-00FA-488E-A7BD-E2E6753D979D}" destId="{851BB866-B6AE-4566-893F-4C635BA974FC}" srcOrd="4" destOrd="0" presId="urn:microsoft.com/office/officeart/2005/8/layout/target3"/>
    <dgm:cxn modelId="{5ADB8DFC-DF80-489D-A4CC-76CBD17FAA9B}" type="presParOf" srcId="{71045F8C-00FA-488E-A7BD-E2E6753D979D}" destId="{643EA938-EDE0-4533-ACCC-D2BD6F3A527C}" srcOrd="5" destOrd="0" presId="urn:microsoft.com/office/officeart/2005/8/layout/target3"/>
    <dgm:cxn modelId="{9D05F668-BDCF-410A-BB9F-7B7FD2285962}" type="presParOf" srcId="{71045F8C-00FA-488E-A7BD-E2E6753D979D}" destId="{92F31B18-D66D-4CC7-89B9-378928DE877D}" srcOrd="6" destOrd="0" presId="urn:microsoft.com/office/officeart/2005/8/layout/target3"/>
    <dgm:cxn modelId="{AC919405-2B5E-4F0D-B09F-9DFC8D5EEAD2}" type="presParOf" srcId="{71045F8C-00FA-488E-A7BD-E2E6753D979D}" destId="{902074E1-B931-4618-97F1-FADBE82E9C3C}" srcOrd="7" destOrd="0" presId="urn:microsoft.com/office/officeart/2005/8/layout/target3"/>
    <dgm:cxn modelId="{52228020-8D2C-49FA-BE5A-D3BE0E9BB9F9}" type="presParOf" srcId="{71045F8C-00FA-488E-A7BD-E2E6753D979D}" destId="{A3817367-F2BC-482F-8832-FA00B51DCCF3}" srcOrd="8" destOrd="0" presId="urn:microsoft.com/office/officeart/2005/8/layout/target3"/>
    <dgm:cxn modelId="{D9B64DCA-5B40-4C1F-943F-2C1EEAEC64E6}" type="presParOf" srcId="{71045F8C-00FA-488E-A7BD-E2E6753D979D}" destId="{626ABFF6-56C8-4386-B662-68EC364EED9D}" srcOrd="9" destOrd="0" presId="urn:microsoft.com/office/officeart/2005/8/layout/target3"/>
    <dgm:cxn modelId="{50F3D695-718D-4571-8F23-5275EE1DA474}" type="presParOf" srcId="{71045F8C-00FA-488E-A7BD-E2E6753D979D}" destId="{6DB11F1C-D028-4800-9625-6611CA9DE6D4}" srcOrd="10" destOrd="0" presId="urn:microsoft.com/office/officeart/2005/8/layout/target3"/>
    <dgm:cxn modelId="{EB388EDB-2F7E-4397-A7EA-8E88ED85B776}" type="presParOf" srcId="{71045F8C-00FA-488E-A7BD-E2E6753D979D}" destId="{CDED6FE3-AD8F-4ACC-B6B8-710EDDD97598}" srcOrd="11" destOrd="0" presId="urn:microsoft.com/office/officeart/2005/8/layout/target3"/>
    <dgm:cxn modelId="{54E5AAF7-9623-4A65-94CA-2AE40E7A2803}" type="presParOf" srcId="{71045F8C-00FA-488E-A7BD-E2E6753D979D}" destId="{397AC6D7-84A6-4150-958F-83C92D9ACF38}" srcOrd="12" destOrd="0" presId="urn:microsoft.com/office/officeart/2005/8/layout/target3"/>
    <dgm:cxn modelId="{9E240E01-AB59-4340-8651-B9F077018A8F}" type="presParOf" srcId="{71045F8C-00FA-488E-A7BD-E2E6753D979D}" destId="{D7419528-33A6-416D-9E64-B3F7915C5149}" srcOrd="13" destOrd="0" presId="urn:microsoft.com/office/officeart/2005/8/layout/target3"/>
    <dgm:cxn modelId="{D0671D4E-86E7-4BD6-8E6E-4617AE9D454C}" type="presParOf" srcId="{71045F8C-00FA-488E-A7BD-E2E6753D979D}" destId="{97289DF2-90F4-4EC2-A9FC-633B00BAB610}" srcOrd="14" destOrd="0" presId="urn:microsoft.com/office/officeart/2005/8/layout/target3"/>
    <dgm:cxn modelId="{559C3D5D-8618-454E-A012-74467C1750EB}" type="presParOf" srcId="{71045F8C-00FA-488E-A7BD-E2E6753D979D}" destId="{234EBA9D-95B4-4C20-A84E-6F65F1085DC6}" srcOrd="15" destOrd="0" presId="urn:microsoft.com/office/officeart/2005/8/layout/target3"/>
    <dgm:cxn modelId="{85608DAE-94E6-447E-92E5-4BA27BF2B7A4}" type="presParOf" srcId="{71045F8C-00FA-488E-A7BD-E2E6753D979D}" destId="{12255512-213F-41DF-90A6-8B4CD74A2B52}" srcOrd="16" destOrd="0" presId="urn:microsoft.com/office/officeart/2005/8/layout/target3"/>
    <dgm:cxn modelId="{F81D2E7D-07D4-422C-B6C8-C6F2E4D057AD}" type="presParOf" srcId="{71045F8C-00FA-488E-A7BD-E2E6753D979D}" destId="{50C2F88D-8688-44C2-A854-691F34009D3B}" srcOrd="17" destOrd="0" presId="urn:microsoft.com/office/officeart/2005/8/layout/target3"/>
    <dgm:cxn modelId="{AC14F478-B2F5-4CA3-A6CD-F1E481E86325}" type="presParOf" srcId="{71045F8C-00FA-488E-A7BD-E2E6753D979D}" destId="{4D19AB04-24FA-40C2-B203-52AE3D15E171}" srcOrd="18" destOrd="0" presId="urn:microsoft.com/office/officeart/2005/8/layout/target3"/>
    <dgm:cxn modelId="{A9ED9749-914C-4BDF-9222-A62E02EE5D7E}" type="presParOf" srcId="{71045F8C-00FA-488E-A7BD-E2E6753D979D}" destId="{832BF48F-0145-4429-9E02-8FCA946CCE9E}" srcOrd="19" destOrd="0" presId="urn:microsoft.com/office/officeart/2005/8/layout/target3"/>
    <dgm:cxn modelId="{23A4B84A-5078-41EA-839C-292EDCD7C984}" type="presParOf" srcId="{71045F8C-00FA-488E-A7BD-E2E6753D979D}" destId="{E7297F21-D4FD-4A41-AE58-814D01A6B5E7}" srcOrd="20" destOrd="0" presId="urn:microsoft.com/office/officeart/2005/8/layout/target3"/>
    <dgm:cxn modelId="{43AC9C2C-04C7-4D30-93BB-894B2CFB4D4B}" type="presParOf" srcId="{71045F8C-00FA-488E-A7BD-E2E6753D979D}" destId="{F69A1436-182C-465B-AD7F-FE48E0C090C1}" srcOrd="21" destOrd="0" presId="urn:microsoft.com/office/officeart/2005/8/layout/target3"/>
    <dgm:cxn modelId="{1078551D-069B-4F27-AF89-B6C8CE332196}" type="presParOf" srcId="{71045F8C-00FA-488E-A7BD-E2E6753D979D}" destId="{AA41A67C-3D3F-4AE9-9E0F-5D7F7BB2E741}" srcOrd="22" destOrd="0" presId="urn:microsoft.com/office/officeart/2005/8/layout/target3"/>
    <dgm:cxn modelId="{4300B4D1-952A-43AD-A8D4-48C0A729F87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VY_52_INOVACE_32_Partyzán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Partyzán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4BE1E-E566-4B0E-A8D3-42E8ED7D1767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2719AF-F0E3-412D-A2DE-8DB3A6ECFC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92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2719AF-F0E3-412D-A2DE-8DB3A6ECFC2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699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313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1513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197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374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118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533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895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6464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64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560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1055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BF5C4-1B34-41B3-B417-630E1165276D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CB80CA-7211-4DA5-B4E3-628691B739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895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476763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79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069308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     </a:t>
            </a:r>
            <a:r>
              <a:rPr lang="cs-CZ" sz="3200" u="sng" dirty="0" smtClean="0"/>
              <a:t>ANOTACE: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aktivita,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usnadňuje žákům práci, </a:t>
            </a:r>
          </a:p>
          <a:p>
            <a:r>
              <a:rPr lang="cs-CZ" sz="3200" dirty="0" smtClean="0"/>
              <a:t>     podporuje aktivní  zopakování učiva 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vyvozuje  nový pojem</a:t>
            </a:r>
          </a:p>
          <a:p>
            <a:endParaRPr lang="cs-CZ" sz="2400" dirty="0" smtClean="0"/>
          </a:p>
          <a:p>
            <a:r>
              <a:rPr lang="cs-CZ" sz="2400" dirty="0" smtClean="0"/>
              <a:t>      </a:t>
            </a:r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9279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8497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400" u="sng" dirty="0" smtClean="0"/>
              <a:t>Utvoř  správná  spojení :</a:t>
            </a:r>
            <a:endParaRPr lang="cs-CZ" sz="2400" dirty="0" smtClean="0"/>
          </a:p>
          <a:p>
            <a:endParaRPr lang="cs-CZ" sz="2800" dirty="0"/>
          </a:p>
          <a:p>
            <a:r>
              <a:rPr lang="cs-CZ" sz="2400" dirty="0" smtClean="0"/>
              <a:t>Dášeňka					Be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/>
              <a:t>eš</a:t>
            </a:r>
          </a:p>
          <a:p>
            <a:endParaRPr lang="cs-CZ" sz="2400" b="1" dirty="0" smtClean="0"/>
          </a:p>
          <a:p>
            <a:r>
              <a:rPr lang="cs-CZ" sz="2400" dirty="0" smtClean="0"/>
              <a:t>Pásová  výroba  obuvi				Masar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</a:t>
            </a:r>
          </a:p>
          <a:p>
            <a:endParaRPr lang="cs-CZ" sz="2400" dirty="0" smtClean="0"/>
          </a:p>
          <a:p>
            <a:r>
              <a:rPr lang="cs-CZ" sz="2400" dirty="0" smtClean="0"/>
              <a:t>Josef  Skupa					Leoš  Jan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ček</a:t>
            </a:r>
          </a:p>
          <a:p>
            <a:endParaRPr lang="cs-CZ" sz="2400" dirty="0" smtClean="0"/>
          </a:p>
          <a:p>
            <a:r>
              <a:rPr lang="cs-CZ" sz="2400" dirty="0" smtClean="0"/>
              <a:t>Vůdce Německa  od  r.1933			Karel  Ča</a:t>
            </a:r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ek</a:t>
            </a:r>
          </a:p>
          <a:p>
            <a:endParaRPr lang="cs-CZ" sz="2400" dirty="0" smtClean="0"/>
          </a:p>
          <a:p>
            <a:r>
              <a:rPr lang="cs-CZ" sz="2400" dirty="0" smtClean="0"/>
              <a:t>1.československý  prezident			Spejbl a Hu</a:t>
            </a:r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vínek</a:t>
            </a:r>
          </a:p>
          <a:p>
            <a:endParaRPr lang="cs-CZ" sz="2400" dirty="0" smtClean="0"/>
          </a:p>
          <a:p>
            <a:r>
              <a:rPr lang="cs-CZ" sz="2400" dirty="0" smtClean="0"/>
              <a:t>Divadlo  Voskovce a Wericha			Tomáš  B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ťa</a:t>
            </a:r>
          </a:p>
          <a:p>
            <a:endParaRPr lang="cs-CZ" sz="2400" dirty="0" smtClean="0"/>
          </a:p>
          <a:p>
            <a:r>
              <a:rPr lang="cs-CZ" sz="2400" dirty="0" smtClean="0"/>
              <a:t>Hudební  skladatel				Adolf  Hi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ler</a:t>
            </a:r>
          </a:p>
          <a:p>
            <a:endParaRPr lang="cs-CZ" sz="2400" dirty="0" smtClean="0"/>
          </a:p>
          <a:p>
            <a:r>
              <a:rPr lang="cs-CZ" sz="2400" dirty="0" smtClean="0"/>
              <a:t>Nástupce  </a:t>
            </a:r>
            <a:r>
              <a:rPr lang="cs-CZ" sz="2400" dirty="0" err="1" smtClean="0"/>
              <a:t>T.G.Masaryka</a:t>
            </a:r>
            <a:r>
              <a:rPr lang="cs-CZ" sz="2400" dirty="0" smtClean="0"/>
              <a:t>			osvobo</a:t>
            </a:r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r>
              <a:rPr lang="cs-CZ" sz="2400" dirty="0" smtClean="0"/>
              <a:t>ené</a:t>
            </a:r>
          </a:p>
          <a:p>
            <a:r>
              <a:rPr lang="cs-CZ" sz="2400" dirty="0" smtClean="0"/>
              <a:t>		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638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784976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400" u="sng" dirty="0" smtClean="0"/>
              <a:t>Řešení  -  </a:t>
            </a:r>
            <a:r>
              <a:rPr lang="cs-CZ" sz="2400" b="1" u="sng" dirty="0" smtClean="0"/>
              <a:t>partyzán</a:t>
            </a:r>
            <a:endParaRPr lang="cs-CZ" sz="2400" b="1" dirty="0" smtClean="0"/>
          </a:p>
          <a:p>
            <a:endParaRPr lang="cs-CZ" sz="2800" dirty="0"/>
          </a:p>
          <a:p>
            <a:r>
              <a:rPr lang="cs-CZ" sz="2400" dirty="0" smtClean="0"/>
              <a:t>Dášeňka					Be</a:t>
            </a:r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dirty="0" smtClean="0"/>
              <a:t>eš</a:t>
            </a:r>
          </a:p>
          <a:p>
            <a:endParaRPr lang="cs-CZ" sz="2400" b="1" dirty="0" smtClean="0"/>
          </a:p>
          <a:p>
            <a:r>
              <a:rPr lang="cs-CZ" sz="2400" dirty="0" smtClean="0"/>
              <a:t>Pásová  výroba  obuvi				Masar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k</a:t>
            </a:r>
          </a:p>
          <a:p>
            <a:endParaRPr lang="cs-CZ" sz="2400" dirty="0" smtClean="0"/>
          </a:p>
          <a:p>
            <a:r>
              <a:rPr lang="cs-CZ" sz="2400" dirty="0" smtClean="0"/>
              <a:t>Josef  Skupa					Leoš  Jan</a:t>
            </a:r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r>
              <a:rPr lang="cs-CZ" sz="2400" dirty="0" smtClean="0"/>
              <a:t>ček</a:t>
            </a:r>
          </a:p>
          <a:p>
            <a:endParaRPr lang="cs-CZ" sz="2400" dirty="0" smtClean="0"/>
          </a:p>
          <a:p>
            <a:r>
              <a:rPr lang="cs-CZ" sz="2400" dirty="0" smtClean="0"/>
              <a:t>Vůdce Německa  od  r.1933			Karel  Ča</a:t>
            </a:r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ek</a:t>
            </a:r>
          </a:p>
          <a:p>
            <a:endParaRPr lang="cs-CZ" sz="2400" dirty="0" smtClean="0"/>
          </a:p>
          <a:p>
            <a:r>
              <a:rPr lang="cs-CZ" sz="2400" dirty="0" smtClean="0"/>
              <a:t>1.československý  prezident			Spejbl a Hu</a:t>
            </a:r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r>
              <a:rPr lang="cs-CZ" sz="2400" dirty="0" smtClean="0"/>
              <a:t>vínek</a:t>
            </a:r>
          </a:p>
          <a:p>
            <a:endParaRPr lang="cs-CZ" sz="2400" dirty="0" smtClean="0"/>
          </a:p>
          <a:p>
            <a:r>
              <a:rPr lang="cs-CZ" sz="2400" dirty="0" smtClean="0"/>
              <a:t>Divadlo  Voskovce a Wericha			Tomáš  B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dirty="0" smtClean="0"/>
              <a:t>ťa</a:t>
            </a:r>
          </a:p>
          <a:p>
            <a:endParaRPr lang="cs-CZ" sz="2400" dirty="0" smtClean="0"/>
          </a:p>
          <a:p>
            <a:r>
              <a:rPr lang="cs-CZ" sz="2400" dirty="0" smtClean="0"/>
              <a:t>Hudební  skladatel				Adolf  Hi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ler</a:t>
            </a:r>
          </a:p>
          <a:p>
            <a:endParaRPr lang="cs-CZ" sz="2400" dirty="0" smtClean="0"/>
          </a:p>
          <a:p>
            <a:r>
              <a:rPr lang="cs-CZ" sz="2400" dirty="0" smtClean="0"/>
              <a:t>Nástupce  </a:t>
            </a:r>
            <a:r>
              <a:rPr lang="cs-CZ" sz="2400" dirty="0" err="1" smtClean="0"/>
              <a:t>T.G.Masaryka</a:t>
            </a:r>
            <a:r>
              <a:rPr lang="cs-CZ" sz="2400" dirty="0" smtClean="0"/>
              <a:t>			osvobo</a:t>
            </a:r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r>
              <a:rPr lang="cs-CZ" sz="2400" dirty="0" smtClean="0"/>
              <a:t>ené</a:t>
            </a:r>
          </a:p>
          <a:p>
            <a:r>
              <a:rPr lang="cs-CZ" sz="2400" dirty="0" smtClean="0"/>
              <a:t>			</a:t>
            </a:r>
          </a:p>
          <a:p>
            <a:endParaRPr lang="cs-CZ" sz="2400" dirty="0"/>
          </a:p>
        </p:txBody>
      </p:sp>
      <p:cxnSp>
        <p:nvCxnSpPr>
          <p:cNvPr id="6" name="Pravoúhlá spojnice 5"/>
          <p:cNvCxnSpPr/>
          <p:nvPr/>
        </p:nvCxnSpPr>
        <p:spPr>
          <a:xfrm>
            <a:off x="2123728" y="1268760"/>
            <a:ext cx="3600400" cy="2088232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275856" y="1988840"/>
            <a:ext cx="2448272" cy="28083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ravoúhlá spojnice 13"/>
          <p:cNvCxnSpPr/>
          <p:nvPr/>
        </p:nvCxnSpPr>
        <p:spPr>
          <a:xfrm>
            <a:off x="2411760" y="2708920"/>
            <a:ext cx="3312368" cy="1440160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779912" y="3429000"/>
            <a:ext cx="1944216" cy="20882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923928" y="1988840"/>
            <a:ext cx="1800200" cy="21602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3923928" y="4941168"/>
            <a:ext cx="1800200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ravoúhlá spojnice 25"/>
          <p:cNvCxnSpPr/>
          <p:nvPr/>
        </p:nvCxnSpPr>
        <p:spPr>
          <a:xfrm flipV="1">
            <a:off x="2915816" y="2780928"/>
            <a:ext cx="2808312" cy="2736304"/>
          </a:xfrm>
          <a:prstGeom prst="bentConnector3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779912" y="1268760"/>
            <a:ext cx="1944216" cy="51125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19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83</Words>
  <Application>Microsoft Office PowerPoint</Application>
  <PresentationFormat>Předvádění na obrazovce (4:3)</PresentationFormat>
  <Paragraphs>53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První Učitel</cp:lastModifiedBy>
  <cp:revision>8</cp:revision>
  <dcterms:created xsi:type="dcterms:W3CDTF">2012-04-08T12:40:23Z</dcterms:created>
  <dcterms:modified xsi:type="dcterms:W3CDTF">2012-08-22T14:38:56Z</dcterms:modified>
</cp:coreProperties>
</file>