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648EAA-30D7-46FC-85ED-1A679B1943D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99A662D-AE52-417F-A0C2-3FF3DA917D62}">
      <dgm:prSet phldrT="[Text]"/>
      <dgm:spPr>
        <a:solidFill>
          <a:schemeClr val="accent6">
            <a:lumMod val="40000"/>
            <a:lumOff val="60000"/>
          </a:schemeClr>
        </a:solidFill>
        <a:ln w="25400">
          <a:solidFill>
            <a:schemeClr val="lt1"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cs-CZ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Kdo stojí v čele</a:t>
          </a:r>
          <a:endParaRPr lang="cs-CZ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E0F83-828A-4C07-9B00-A154BA4C495B}" type="parTrans" cxnId="{588AD5D1-3F46-4A5F-86DC-37873BFD2EA2}">
      <dgm:prSet/>
      <dgm:spPr/>
      <dgm:t>
        <a:bodyPr/>
        <a:lstStyle/>
        <a:p>
          <a:endParaRPr lang="cs-CZ"/>
        </a:p>
      </dgm:t>
    </dgm:pt>
    <dgm:pt modelId="{C5D8BC42-C96B-4515-A4C7-489764B2990B}" type="sibTrans" cxnId="{588AD5D1-3F46-4A5F-86DC-37873BFD2EA2}">
      <dgm:prSet/>
      <dgm:spPr/>
      <dgm:t>
        <a:bodyPr/>
        <a:lstStyle/>
        <a:p>
          <a:endParaRPr lang="cs-CZ"/>
        </a:p>
      </dgm:t>
    </dgm:pt>
    <dgm:pt modelId="{44F85F08-63B7-4531-AF05-4E821E245087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 algn="ctr"/>
          <a:r>
            <a:rPr lang="cs-CZ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REPUBLIKA</a:t>
          </a:r>
          <a:endParaRPr lang="cs-CZ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/>
          <a:r>
            <a:rPr lang="cs-CZ" sz="1800" b="1" dirty="0" smtClean="0">
              <a:solidFill>
                <a:schemeClr val="tx1"/>
              </a:solidFill>
            </a:rPr>
            <a:t>V čele volený zástupce</a:t>
          </a:r>
          <a:endParaRPr lang="cs-CZ" sz="1800" b="1" dirty="0">
            <a:solidFill>
              <a:schemeClr val="tx1"/>
            </a:solidFill>
          </a:endParaRPr>
        </a:p>
      </dgm:t>
    </dgm:pt>
    <dgm:pt modelId="{521F67CE-8EF2-40E3-83B9-60E59841599C}" type="parTrans" cxnId="{A03DB5E4-B32A-4350-9A79-C486245CC4DB}">
      <dgm:prSet/>
      <dgm:spPr/>
      <dgm:t>
        <a:bodyPr/>
        <a:lstStyle/>
        <a:p>
          <a:endParaRPr lang="cs-CZ"/>
        </a:p>
      </dgm:t>
    </dgm:pt>
    <dgm:pt modelId="{B1378DDA-2F66-4783-A40E-0A5AA26EA1AB}" type="sibTrans" cxnId="{A03DB5E4-B32A-4350-9A79-C486245CC4DB}">
      <dgm:prSet/>
      <dgm:spPr/>
      <dgm:t>
        <a:bodyPr/>
        <a:lstStyle/>
        <a:p>
          <a:endParaRPr lang="cs-CZ"/>
        </a:p>
      </dgm:t>
    </dgm:pt>
    <dgm:pt modelId="{9545549E-E8B5-4777-A6C3-7D431DF3BD23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cs-CZ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MONARCHIE</a:t>
          </a:r>
          <a:endParaRPr lang="cs-CZ" sz="35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cs-CZ" sz="1600" b="1" dirty="0" smtClean="0">
              <a:solidFill>
                <a:schemeClr val="tx1"/>
              </a:solidFill>
            </a:rPr>
            <a:t>V čele monarcha (doživotní dědičný titul)</a:t>
          </a:r>
          <a:endParaRPr lang="cs-CZ" sz="1600" b="1" dirty="0">
            <a:solidFill>
              <a:schemeClr val="tx1"/>
            </a:solidFill>
          </a:endParaRPr>
        </a:p>
      </dgm:t>
    </dgm:pt>
    <dgm:pt modelId="{F5AB5BE0-09EA-4E1A-AFEC-5AB6E772BC79}" type="parTrans" cxnId="{EAD2FF88-2D4E-42A2-B1DD-885189CB4437}">
      <dgm:prSet/>
      <dgm:spPr/>
      <dgm:t>
        <a:bodyPr/>
        <a:lstStyle/>
        <a:p>
          <a:endParaRPr lang="cs-CZ"/>
        </a:p>
      </dgm:t>
    </dgm:pt>
    <dgm:pt modelId="{B81D0162-1772-4E1F-993C-80963C60CAE3}" type="sibTrans" cxnId="{EAD2FF88-2D4E-42A2-B1DD-885189CB4437}">
      <dgm:prSet/>
      <dgm:spPr/>
      <dgm:t>
        <a:bodyPr/>
        <a:lstStyle/>
        <a:p>
          <a:endParaRPr lang="cs-CZ"/>
        </a:p>
      </dgm:t>
    </dgm:pt>
    <dgm:pt modelId="{12F61CC3-673D-40AB-8C5B-6A0C825602B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TEOKRACIE</a:t>
          </a:r>
          <a:endParaRPr lang="cs-CZ" sz="35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cs-CZ" sz="1600" b="1" dirty="0" smtClean="0">
              <a:solidFill>
                <a:schemeClr val="tx1"/>
              </a:solidFill>
            </a:rPr>
            <a:t>V čele vládce, jehož moc je odvozena z boží vůle</a:t>
          </a:r>
          <a:endParaRPr lang="cs-CZ" sz="1600" b="1" dirty="0">
            <a:solidFill>
              <a:schemeClr val="tx1"/>
            </a:solidFill>
          </a:endParaRPr>
        </a:p>
      </dgm:t>
    </dgm:pt>
    <dgm:pt modelId="{0661B29C-7B40-45B5-9FE8-858359670B3B}" type="parTrans" cxnId="{E88D5BDE-CCB1-47EE-9C79-75CC2652070F}">
      <dgm:prSet/>
      <dgm:spPr/>
      <dgm:t>
        <a:bodyPr/>
        <a:lstStyle/>
        <a:p>
          <a:endParaRPr lang="cs-CZ"/>
        </a:p>
      </dgm:t>
    </dgm:pt>
    <dgm:pt modelId="{9E32BCAB-6888-43C9-B300-39E98F78F5DB}" type="sibTrans" cxnId="{E88D5BDE-CCB1-47EE-9C79-75CC2652070F}">
      <dgm:prSet/>
      <dgm:spPr/>
      <dgm:t>
        <a:bodyPr/>
        <a:lstStyle/>
        <a:p>
          <a:endParaRPr lang="cs-CZ"/>
        </a:p>
      </dgm:t>
    </dgm:pt>
    <dgm:pt modelId="{CDF42391-3DB2-4350-A8E5-402F3BD90380}" type="pres">
      <dgm:prSet presAssocID="{E9648EAA-30D7-46FC-85ED-1A679B1943D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7EB2597-A82C-4579-90C0-1E923378880F}" type="pres">
      <dgm:prSet presAssocID="{899A662D-AE52-417F-A0C2-3FF3DA917D62}" presName="roof" presStyleLbl="dkBgShp" presStyleIdx="0" presStyleCnt="2"/>
      <dgm:spPr/>
      <dgm:t>
        <a:bodyPr/>
        <a:lstStyle/>
        <a:p>
          <a:endParaRPr lang="cs-CZ"/>
        </a:p>
      </dgm:t>
    </dgm:pt>
    <dgm:pt modelId="{B749A1DC-42E1-440A-981F-6C25E31C5380}" type="pres">
      <dgm:prSet presAssocID="{899A662D-AE52-417F-A0C2-3FF3DA917D62}" presName="pillars" presStyleCnt="0"/>
      <dgm:spPr/>
    </dgm:pt>
    <dgm:pt modelId="{F5C6943D-A2A5-4885-832B-6F673902AF5B}" type="pres">
      <dgm:prSet presAssocID="{899A662D-AE52-417F-A0C2-3FF3DA917D62}" presName="pillar1" presStyleLbl="node1" presStyleIdx="0" presStyleCnt="3" custLinFactNeighborX="-147" custLinFactNeighborY="9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26E46C-D64D-4FFB-8DB5-3C86B7365962}" type="pres">
      <dgm:prSet presAssocID="{9545549E-E8B5-4777-A6C3-7D431DF3BD23}" presName="pillarX" presStyleLbl="node1" presStyleIdx="1" presStyleCnt="3" custLinFactNeighborX="837" custLinFactNeighborY="9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219B50-BFF5-4624-9CF2-CE16684103B3}" type="pres">
      <dgm:prSet presAssocID="{12F61CC3-673D-40AB-8C5B-6A0C825602B4}" presName="pillarX" presStyleLbl="node1" presStyleIdx="2" presStyleCnt="3" custLinFactNeighborX="147" custLinFactNeighborY="9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F14FF4-AE25-4244-9F19-5DF21CA5E839}" type="pres">
      <dgm:prSet presAssocID="{899A662D-AE52-417F-A0C2-3FF3DA917D62}" presName="base" presStyleLbl="dkBgShp" presStyleIdx="1" presStyleCnt="2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cs-CZ"/>
        </a:p>
      </dgm:t>
    </dgm:pt>
  </dgm:ptLst>
  <dgm:cxnLst>
    <dgm:cxn modelId="{E88D5BDE-CCB1-47EE-9C79-75CC2652070F}" srcId="{899A662D-AE52-417F-A0C2-3FF3DA917D62}" destId="{12F61CC3-673D-40AB-8C5B-6A0C825602B4}" srcOrd="2" destOrd="0" parTransId="{0661B29C-7B40-45B5-9FE8-858359670B3B}" sibTransId="{9E32BCAB-6888-43C9-B300-39E98F78F5DB}"/>
    <dgm:cxn modelId="{52D2307B-5B25-4DCF-AB7E-A502D450BCAF}" type="presOf" srcId="{E9648EAA-30D7-46FC-85ED-1A679B1943DE}" destId="{CDF42391-3DB2-4350-A8E5-402F3BD90380}" srcOrd="0" destOrd="0" presId="urn:microsoft.com/office/officeart/2005/8/layout/hList3"/>
    <dgm:cxn modelId="{EAD2FF88-2D4E-42A2-B1DD-885189CB4437}" srcId="{899A662D-AE52-417F-A0C2-3FF3DA917D62}" destId="{9545549E-E8B5-4777-A6C3-7D431DF3BD23}" srcOrd="1" destOrd="0" parTransId="{F5AB5BE0-09EA-4E1A-AFEC-5AB6E772BC79}" sibTransId="{B81D0162-1772-4E1F-993C-80963C60CAE3}"/>
    <dgm:cxn modelId="{588AD5D1-3F46-4A5F-86DC-37873BFD2EA2}" srcId="{E9648EAA-30D7-46FC-85ED-1A679B1943DE}" destId="{899A662D-AE52-417F-A0C2-3FF3DA917D62}" srcOrd="0" destOrd="0" parTransId="{308E0F83-828A-4C07-9B00-A154BA4C495B}" sibTransId="{C5D8BC42-C96B-4515-A4C7-489764B2990B}"/>
    <dgm:cxn modelId="{A03DB5E4-B32A-4350-9A79-C486245CC4DB}" srcId="{899A662D-AE52-417F-A0C2-3FF3DA917D62}" destId="{44F85F08-63B7-4531-AF05-4E821E245087}" srcOrd="0" destOrd="0" parTransId="{521F67CE-8EF2-40E3-83B9-60E59841599C}" sibTransId="{B1378DDA-2F66-4783-A40E-0A5AA26EA1AB}"/>
    <dgm:cxn modelId="{B73F1775-B82F-4C1C-8B01-CFB2F36A78B6}" type="presOf" srcId="{12F61CC3-673D-40AB-8C5B-6A0C825602B4}" destId="{1D219B50-BFF5-4624-9CF2-CE16684103B3}" srcOrd="0" destOrd="0" presId="urn:microsoft.com/office/officeart/2005/8/layout/hList3"/>
    <dgm:cxn modelId="{3AA6978A-53E4-460F-AAF9-E1A2A70914EC}" type="presOf" srcId="{899A662D-AE52-417F-A0C2-3FF3DA917D62}" destId="{C7EB2597-A82C-4579-90C0-1E923378880F}" srcOrd="0" destOrd="0" presId="urn:microsoft.com/office/officeart/2005/8/layout/hList3"/>
    <dgm:cxn modelId="{64C51CC6-1D44-499F-9149-04B29B1A163E}" type="presOf" srcId="{9545549E-E8B5-4777-A6C3-7D431DF3BD23}" destId="{A526E46C-D64D-4FFB-8DB5-3C86B7365962}" srcOrd="0" destOrd="0" presId="urn:microsoft.com/office/officeart/2005/8/layout/hList3"/>
    <dgm:cxn modelId="{3476DCFE-E184-45E6-84F6-2DC17632C3EB}" type="presOf" srcId="{44F85F08-63B7-4531-AF05-4E821E245087}" destId="{F5C6943D-A2A5-4885-832B-6F673902AF5B}" srcOrd="0" destOrd="0" presId="urn:microsoft.com/office/officeart/2005/8/layout/hList3"/>
    <dgm:cxn modelId="{BDBA907F-3995-45A2-A00A-018377B03636}" type="presParOf" srcId="{CDF42391-3DB2-4350-A8E5-402F3BD90380}" destId="{C7EB2597-A82C-4579-90C0-1E923378880F}" srcOrd="0" destOrd="0" presId="urn:microsoft.com/office/officeart/2005/8/layout/hList3"/>
    <dgm:cxn modelId="{433A2A7F-57AA-4AB1-A9B7-2739316DE33B}" type="presParOf" srcId="{CDF42391-3DB2-4350-A8E5-402F3BD90380}" destId="{B749A1DC-42E1-440A-981F-6C25E31C5380}" srcOrd="1" destOrd="0" presId="urn:microsoft.com/office/officeart/2005/8/layout/hList3"/>
    <dgm:cxn modelId="{51A99449-ACE8-4A4C-866D-F38D5181FF37}" type="presParOf" srcId="{B749A1DC-42E1-440A-981F-6C25E31C5380}" destId="{F5C6943D-A2A5-4885-832B-6F673902AF5B}" srcOrd="0" destOrd="0" presId="urn:microsoft.com/office/officeart/2005/8/layout/hList3"/>
    <dgm:cxn modelId="{A7A236AC-51FD-4C84-B629-F51FDF5CEE66}" type="presParOf" srcId="{B749A1DC-42E1-440A-981F-6C25E31C5380}" destId="{A526E46C-D64D-4FFB-8DB5-3C86B7365962}" srcOrd="1" destOrd="0" presId="urn:microsoft.com/office/officeart/2005/8/layout/hList3"/>
    <dgm:cxn modelId="{3CDC72D1-C368-466D-B43D-4A8BCBA7B53C}" type="presParOf" srcId="{B749A1DC-42E1-440A-981F-6C25E31C5380}" destId="{1D219B50-BFF5-4624-9CF2-CE16684103B3}" srcOrd="2" destOrd="0" presId="urn:microsoft.com/office/officeart/2005/8/layout/hList3"/>
    <dgm:cxn modelId="{8BFA9C8F-97C1-49E4-87D4-F2BA191641EC}" type="presParOf" srcId="{CDF42391-3DB2-4350-A8E5-402F3BD90380}" destId="{25F14FF4-AE25-4244-9F19-5DF21CA5E839}" srcOrd="2" destOrd="0" presId="urn:microsoft.com/office/officeart/2005/8/layout/hList3"/>
  </dgm:cxnLst>
  <dgm:bg/>
  <dgm:whole>
    <a:ln w="25400"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648EAA-30D7-46FC-85ED-1A679B1943D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99A662D-AE52-417F-A0C2-3FF3DA917D62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cs-CZ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Kdo moc vykonává</a:t>
          </a:r>
          <a:endParaRPr lang="cs-CZ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E0F83-828A-4C07-9B00-A154BA4C495B}" type="parTrans" cxnId="{588AD5D1-3F46-4A5F-86DC-37873BFD2EA2}">
      <dgm:prSet/>
      <dgm:spPr/>
      <dgm:t>
        <a:bodyPr/>
        <a:lstStyle/>
        <a:p>
          <a:endParaRPr lang="cs-CZ"/>
        </a:p>
      </dgm:t>
    </dgm:pt>
    <dgm:pt modelId="{C5D8BC42-C96B-4515-A4C7-489764B2990B}" type="sibTrans" cxnId="{588AD5D1-3F46-4A5F-86DC-37873BFD2EA2}">
      <dgm:prSet/>
      <dgm:spPr/>
      <dgm:t>
        <a:bodyPr/>
        <a:lstStyle/>
        <a:p>
          <a:endParaRPr lang="cs-CZ"/>
        </a:p>
      </dgm:t>
    </dgm:pt>
    <dgm:pt modelId="{44F85F08-63B7-4531-AF05-4E821E245087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cs-CZ" sz="4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DEMOKRACIE</a:t>
          </a:r>
          <a:endParaRPr lang="cs-CZ" sz="43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/>
          <a:r>
            <a:rPr lang="cs-CZ" sz="1800" b="1" dirty="0" smtClean="0">
              <a:solidFill>
                <a:schemeClr val="tx1"/>
              </a:solidFill>
            </a:rPr>
            <a:t>Účast všech členů na rozhodování</a:t>
          </a:r>
          <a:endParaRPr lang="cs-CZ" sz="1800" b="1" dirty="0">
            <a:solidFill>
              <a:schemeClr val="tx1"/>
            </a:solidFill>
          </a:endParaRPr>
        </a:p>
      </dgm:t>
    </dgm:pt>
    <dgm:pt modelId="{521F67CE-8EF2-40E3-83B9-60E59841599C}" type="parTrans" cxnId="{A03DB5E4-B32A-4350-9A79-C486245CC4DB}">
      <dgm:prSet/>
      <dgm:spPr/>
      <dgm:t>
        <a:bodyPr/>
        <a:lstStyle/>
        <a:p>
          <a:endParaRPr lang="cs-CZ"/>
        </a:p>
      </dgm:t>
    </dgm:pt>
    <dgm:pt modelId="{B1378DDA-2F66-4783-A40E-0A5AA26EA1AB}" type="sibTrans" cxnId="{A03DB5E4-B32A-4350-9A79-C486245CC4DB}">
      <dgm:prSet/>
      <dgm:spPr/>
      <dgm:t>
        <a:bodyPr/>
        <a:lstStyle/>
        <a:p>
          <a:endParaRPr lang="cs-CZ"/>
        </a:p>
      </dgm:t>
    </dgm:pt>
    <dgm:pt modelId="{12F61CC3-673D-40AB-8C5B-6A0C825602B4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cs-CZ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AUTOKRACIE</a:t>
          </a:r>
          <a:endParaRPr lang="cs-CZ" sz="4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cs-CZ" sz="1600" b="1" dirty="0" smtClean="0">
              <a:solidFill>
                <a:schemeClr val="tx1"/>
              </a:solidFill>
            </a:rPr>
            <a:t>Samovláda jednotlivce nebo skupiny</a:t>
          </a:r>
          <a:endParaRPr lang="cs-CZ" sz="1600" b="1" dirty="0">
            <a:solidFill>
              <a:schemeClr val="tx1"/>
            </a:solidFill>
          </a:endParaRPr>
        </a:p>
      </dgm:t>
    </dgm:pt>
    <dgm:pt modelId="{0661B29C-7B40-45B5-9FE8-858359670B3B}" type="parTrans" cxnId="{E88D5BDE-CCB1-47EE-9C79-75CC2652070F}">
      <dgm:prSet/>
      <dgm:spPr/>
      <dgm:t>
        <a:bodyPr/>
        <a:lstStyle/>
        <a:p>
          <a:endParaRPr lang="cs-CZ"/>
        </a:p>
      </dgm:t>
    </dgm:pt>
    <dgm:pt modelId="{9E32BCAB-6888-43C9-B300-39E98F78F5DB}" type="sibTrans" cxnId="{E88D5BDE-CCB1-47EE-9C79-75CC2652070F}">
      <dgm:prSet/>
      <dgm:spPr/>
      <dgm:t>
        <a:bodyPr/>
        <a:lstStyle/>
        <a:p>
          <a:endParaRPr lang="cs-CZ"/>
        </a:p>
      </dgm:t>
    </dgm:pt>
    <dgm:pt modelId="{CDF42391-3DB2-4350-A8E5-402F3BD90380}" type="pres">
      <dgm:prSet presAssocID="{E9648EAA-30D7-46FC-85ED-1A679B1943D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7EB2597-A82C-4579-90C0-1E923378880F}" type="pres">
      <dgm:prSet presAssocID="{899A662D-AE52-417F-A0C2-3FF3DA917D62}" presName="roof" presStyleLbl="dkBgShp" presStyleIdx="0" presStyleCnt="2"/>
      <dgm:spPr/>
      <dgm:t>
        <a:bodyPr/>
        <a:lstStyle/>
        <a:p>
          <a:endParaRPr lang="cs-CZ"/>
        </a:p>
      </dgm:t>
    </dgm:pt>
    <dgm:pt modelId="{B749A1DC-42E1-440A-981F-6C25E31C5380}" type="pres">
      <dgm:prSet presAssocID="{899A662D-AE52-417F-A0C2-3FF3DA917D62}" presName="pillars" presStyleCnt="0"/>
      <dgm:spPr/>
    </dgm:pt>
    <dgm:pt modelId="{F5C6943D-A2A5-4885-832B-6F673902AF5B}" type="pres">
      <dgm:prSet presAssocID="{899A662D-AE52-417F-A0C2-3FF3DA917D62}" presName="pillar1" presStyleLbl="node1" presStyleIdx="0" presStyleCnt="2" custLinFactNeighborX="-147" custLinFactNeighborY="9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219B50-BFF5-4624-9CF2-CE16684103B3}" type="pres">
      <dgm:prSet presAssocID="{12F61CC3-673D-40AB-8C5B-6A0C825602B4}" presName="pillarX" presStyleLbl="node1" presStyleIdx="1" presStyleCnt="2" custLinFactNeighborX="147" custLinFactNeighborY="91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F14FF4-AE25-4244-9F19-5DF21CA5E839}" type="pres">
      <dgm:prSet presAssocID="{899A662D-AE52-417F-A0C2-3FF3DA917D62}" presName="base" presStyleLbl="dkBgShp" presStyleIdx="1" presStyleCnt="2"/>
      <dgm:spPr/>
    </dgm:pt>
  </dgm:ptLst>
  <dgm:cxnLst>
    <dgm:cxn modelId="{E88D5BDE-CCB1-47EE-9C79-75CC2652070F}" srcId="{899A662D-AE52-417F-A0C2-3FF3DA917D62}" destId="{12F61CC3-673D-40AB-8C5B-6A0C825602B4}" srcOrd="1" destOrd="0" parTransId="{0661B29C-7B40-45B5-9FE8-858359670B3B}" sibTransId="{9E32BCAB-6888-43C9-B300-39E98F78F5DB}"/>
    <dgm:cxn modelId="{588AD5D1-3F46-4A5F-86DC-37873BFD2EA2}" srcId="{E9648EAA-30D7-46FC-85ED-1A679B1943DE}" destId="{899A662D-AE52-417F-A0C2-3FF3DA917D62}" srcOrd="0" destOrd="0" parTransId="{308E0F83-828A-4C07-9B00-A154BA4C495B}" sibTransId="{C5D8BC42-C96B-4515-A4C7-489764B2990B}"/>
    <dgm:cxn modelId="{A03DB5E4-B32A-4350-9A79-C486245CC4DB}" srcId="{899A662D-AE52-417F-A0C2-3FF3DA917D62}" destId="{44F85F08-63B7-4531-AF05-4E821E245087}" srcOrd="0" destOrd="0" parTransId="{521F67CE-8EF2-40E3-83B9-60E59841599C}" sibTransId="{B1378DDA-2F66-4783-A40E-0A5AA26EA1AB}"/>
    <dgm:cxn modelId="{7131F5DB-22BA-4DCD-B1B4-FDE94EC5986D}" type="presOf" srcId="{44F85F08-63B7-4531-AF05-4E821E245087}" destId="{F5C6943D-A2A5-4885-832B-6F673902AF5B}" srcOrd="0" destOrd="0" presId="urn:microsoft.com/office/officeart/2005/8/layout/hList3"/>
    <dgm:cxn modelId="{3C6C1B31-ECC0-463E-81C5-93A89F23994C}" type="presOf" srcId="{E9648EAA-30D7-46FC-85ED-1A679B1943DE}" destId="{CDF42391-3DB2-4350-A8E5-402F3BD90380}" srcOrd="0" destOrd="0" presId="urn:microsoft.com/office/officeart/2005/8/layout/hList3"/>
    <dgm:cxn modelId="{440BF82D-7A37-4D90-9A1F-D40C2170EC95}" type="presOf" srcId="{12F61CC3-673D-40AB-8C5B-6A0C825602B4}" destId="{1D219B50-BFF5-4624-9CF2-CE16684103B3}" srcOrd="0" destOrd="0" presId="urn:microsoft.com/office/officeart/2005/8/layout/hList3"/>
    <dgm:cxn modelId="{1FC2DA45-5072-46E8-8B2E-4C6ACAB1B8FD}" type="presOf" srcId="{899A662D-AE52-417F-A0C2-3FF3DA917D62}" destId="{C7EB2597-A82C-4579-90C0-1E923378880F}" srcOrd="0" destOrd="0" presId="urn:microsoft.com/office/officeart/2005/8/layout/hList3"/>
    <dgm:cxn modelId="{FD156643-422C-408E-9339-F7733465F78B}" type="presParOf" srcId="{CDF42391-3DB2-4350-A8E5-402F3BD90380}" destId="{C7EB2597-A82C-4579-90C0-1E923378880F}" srcOrd="0" destOrd="0" presId="urn:microsoft.com/office/officeart/2005/8/layout/hList3"/>
    <dgm:cxn modelId="{ACC20691-2522-40C1-B772-D8D4575AA4E0}" type="presParOf" srcId="{CDF42391-3DB2-4350-A8E5-402F3BD90380}" destId="{B749A1DC-42E1-440A-981F-6C25E31C5380}" srcOrd="1" destOrd="0" presId="urn:microsoft.com/office/officeart/2005/8/layout/hList3"/>
    <dgm:cxn modelId="{DEF2143A-B7BF-425C-9A85-4F6DE279E77D}" type="presParOf" srcId="{B749A1DC-42E1-440A-981F-6C25E31C5380}" destId="{F5C6943D-A2A5-4885-832B-6F673902AF5B}" srcOrd="0" destOrd="0" presId="urn:microsoft.com/office/officeart/2005/8/layout/hList3"/>
    <dgm:cxn modelId="{1AC061F6-DFD0-4132-A2CF-CA22A71795E3}" type="presParOf" srcId="{B749A1DC-42E1-440A-981F-6C25E31C5380}" destId="{1D219B50-BFF5-4624-9CF2-CE16684103B3}" srcOrd="1" destOrd="0" presId="urn:microsoft.com/office/officeart/2005/8/layout/hList3"/>
    <dgm:cxn modelId="{DC46F91D-5204-4D56-89D2-A6569D26C2E9}" type="presParOf" srcId="{CDF42391-3DB2-4350-A8E5-402F3BD90380}" destId="{25F14FF4-AE25-4244-9F19-5DF21CA5E839}" srcOrd="2" destOrd="0" presId="urn:microsoft.com/office/officeart/2005/8/layout/hList3"/>
  </dgm:cxnLst>
  <dgm:bg/>
  <dgm:whole>
    <a:ln w="25400"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EB2597-A82C-4579-90C0-1E923378880F}">
      <dsp:nvSpPr>
        <dsp:cNvPr id="0" name=""/>
        <dsp:cNvSpPr/>
      </dsp:nvSpPr>
      <dsp:spPr>
        <a:xfrm>
          <a:off x="0" y="0"/>
          <a:ext cx="8136904" cy="1624912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>
          <a:solidFill>
            <a:schemeClr val="lt1">
              <a:hueOff val="0"/>
              <a:satOff val="0"/>
              <a:lumOff val="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Kdo stojí v čele</a:t>
          </a:r>
          <a:endParaRPr lang="cs-CZ" sz="65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136904" cy="1624912"/>
      </dsp:txXfrm>
    </dsp:sp>
    <dsp:sp modelId="{F5C6943D-A2A5-4885-832B-6F673902AF5B}">
      <dsp:nvSpPr>
        <dsp:cNvPr id="0" name=""/>
        <dsp:cNvSpPr/>
      </dsp:nvSpPr>
      <dsp:spPr>
        <a:xfrm>
          <a:off x="0" y="1656169"/>
          <a:ext cx="2709652" cy="3412316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REPUBLIKA</a:t>
          </a:r>
          <a:endParaRPr lang="cs-CZ" sz="4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</a:rPr>
            <a:t>V čele volený zástupce</a:t>
          </a:r>
          <a:endParaRPr lang="cs-CZ" sz="1800" b="1" kern="1200" dirty="0">
            <a:solidFill>
              <a:schemeClr val="tx1"/>
            </a:solidFill>
          </a:endParaRPr>
        </a:p>
      </dsp:txBody>
      <dsp:txXfrm>
        <a:off x="0" y="1656169"/>
        <a:ext cx="2709652" cy="3412316"/>
      </dsp:txXfrm>
    </dsp:sp>
    <dsp:sp modelId="{A526E46C-D64D-4FFB-8DB5-3C86B7365962}">
      <dsp:nvSpPr>
        <dsp:cNvPr id="0" name=""/>
        <dsp:cNvSpPr/>
      </dsp:nvSpPr>
      <dsp:spPr>
        <a:xfrm>
          <a:off x="2736305" y="1656169"/>
          <a:ext cx="2709652" cy="3412316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MONARCHIE</a:t>
          </a:r>
          <a:endParaRPr lang="cs-CZ" sz="35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</a:rPr>
            <a:t>V čele monarcha (doživotní dědičný titul)</a:t>
          </a:r>
          <a:endParaRPr lang="cs-CZ" sz="1600" b="1" kern="1200" dirty="0">
            <a:solidFill>
              <a:schemeClr val="tx1"/>
            </a:solidFill>
          </a:endParaRPr>
        </a:p>
      </dsp:txBody>
      <dsp:txXfrm>
        <a:off x="2736305" y="1656169"/>
        <a:ext cx="2709652" cy="3412316"/>
      </dsp:txXfrm>
    </dsp:sp>
    <dsp:sp modelId="{1D219B50-BFF5-4624-9CF2-CE16684103B3}">
      <dsp:nvSpPr>
        <dsp:cNvPr id="0" name=""/>
        <dsp:cNvSpPr/>
      </dsp:nvSpPr>
      <dsp:spPr>
        <a:xfrm>
          <a:off x="5427251" y="1656169"/>
          <a:ext cx="2709652" cy="3412316"/>
        </a:xfrm>
        <a:prstGeom prst="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TEOKRACIE</a:t>
          </a:r>
          <a:endParaRPr lang="cs-CZ" sz="35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</a:rPr>
            <a:t>V čele vládce, jehož moc je odvozena z boží vůle</a:t>
          </a:r>
          <a:endParaRPr lang="cs-CZ" sz="1600" b="1" kern="1200" dirty="0">
            <a:solidFill>
              <a:schemeClr val="tx1"/>
            </a:solidFill>
          </a:endParaRPr>
        </a:p>
      </dsp:txBody>
      <dsp:txXfrm>
        <a:off x="5427251" y="1656169"/>
        <a:ext cx="2709652" cy="3412316"/>
      </dsp:txXfrm>
    </dsp:sp>
    <dsp:sp modelId="{25F14FF4-AE25-4244-9F19-5DF21CA5E839}">
      <dsp:nvSpPr>
        <dsp:cNvPr id="0" name=""/>
        <dsp:cNvSpPr/>
      </dsp:nvSpPr>
      <dsp:spPr>
        <a:xfrm>
          <a:off x="0" y="5037229"/>
          <a:ext cx="8136904" cy="379146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EB2597-A82C-4579-90C0-1E923378880F}">
      <dsp:nvSpPr>
        <dsp:cNvPr id="0" name=""/>
        <dsp:cNvSpPr/>
      </dsp:nvSpPr>
      <dsp:spPr>
        <a:xfrm>
          <a:off x="0" y="0"/>
          <a:ext cx="8136904" cy="1624912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Kdo moc vykonává</a:t>
          </a:r>
          <a:endParaRPr lang="cs-CZ" sz="65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136904" cy="1624912"/>
      </dsp:txXfrm>
    </dsp:sp>
    <dsp:sp modelId="{F5C6943D-A2A5-4885-832B-6F673902AF5B}">
      <dsp:nvSpPr>
        <dsp:cNvPr id="0" name=""/>
        <dsp:cNvSpPr/>
      </dsp:nvSpPr>
      <dsp:spPr>
        <a:xfrm>
          <a:off x="0" y="1656169"/>
          <a:ext cx="4068452" cy="341231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DEMOKRACIE</a:t>
          </a:r>
          <a:endParaRPr lang="cs-CZ" sz="43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</a:rPr>
            <a:t>Účast všech členů na rozhodování</a:t>
          </a:r>
          <a:endParaRPr lang="cs-CZ" sz="1800" b="1" kern="1200" dirty="0">
            <a:solidFill>
              <a:schemeClr val="tx1"/>
            </a:solidFill>
          </a:endParaRPr>
        </a:p>
      </dsp:txBody>
      <dsp:txXfrm>
        <a:off x="0" y="1656169"/>
        <a:ext cx="4068452" cy="3412316"/>
      </dsp:txXfrm>
    </dsp:sp>
    <dsp:sp modelId="{1D219B50-BFF5-4624-9CF2-CE16684103B3}">
      <dsp:nvSpPr>
        <dsp:cNvPr id="0" name=""/>
        <dsp:cNvSpPr/>
      </dsp:nvSpPr>
      <dsp:spPr>
        <a:xfrm>
          <a:off x="4068451" y="1656169"/>
          <a:ext cx="4068452" cy="3412316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AUTOKRACIE</a:t>
          </a:r>
          <a:endParaRPr lang="cs-CZ" sz="4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</a:rPr>
            <a:t>Samovláda jednotlivce nebo skupiny</a:t>
          </a:r>
          <a:endParaRPr lang="cs-CZ" sz="1600" b="1" kern="1200" dirty="0">
            <a:solidFill>
              <a:schemeClr val="tx1"/>
            </a:solidFill>
          </a:endParaRPr>
        </a:p>
      </dsp:txBody>
      <dsp:txXfrm>
        <a:off x="4068451" y="1656169"/>
        <a:ext cx="4068452" cy="3412316"/>
      </dsp:txXfrm>
    </dsp:sp>
    <dsp:sp modelId="{25F14FF4-AE25-4244-9F19-5DF21CA5E839}">
      <dsp:nvSpPr>
        <dsp:cNvPr id="0" name=""/>
        <dsp:cNvSpPr/>
      </dsp:nvSpPr>
      <dsp:spPr>
        <a:xfrm>
          <a:off x="0" y="5037229"/>
          <a:ext cx="8136904" cy="37914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E150F-E572-4B09-AB48-3DF86588A573}" type="datetimeFigureOut">
              <a:rPr lang="cs-CZ" smtClean="0"/>
              <a:pPr/>
              <a:t>11.5.2011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E05E2-36B4-439E-882A-9A58E3C72BD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VkO7-%20&#344;&#237;zen&#237;%20spole&#269;nosti.noteboo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ŘÍZENÍ SPOLEČNOSTI</a:t>
            </a:r>
            <a:endParaRPr lang="cs-CZ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Cesta k demokracii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Formy státu</a:t>
            </a:r>
            <a:endParaRPr lang="cs-CZ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118072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just"/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Státy se různí podle toho, kdo je hlavou státu, kdo v něm má moc a kdo rozhoduje.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457200" y="3861048"/>
            <a:ext cx="8229600" cy="1368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Stát je</a:t>
            </a: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organizované společenství lidí žijících na určitém ohraničeném území.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67544" y="620688"/>
          <a:ext cx="8136904" cy="541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467544" y="620688"/>
          <a:ext cx="8136904" cy="541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Úkoly státu</a:t>
            </a:r>
            <a:endParaRPr lang="cs-CZ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609600" y="1916832"/>
            <a:ext cx="8229600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Vymezuje pravidla platná pro všechny.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cs-CZ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Pečuje o všestranný rozvoj.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Stará se o pořádek a bezpečnost.</a:t>
            </a:r>
            <a:endParaRPr kumimoji="0" lang="cs-CZ" sz="3200" b="1" i="0" u="none" strike="noStrike" kern="1200" cap="none" spc="0" normalizeH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Cesta k 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demokracii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cs-CZ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cs-CZ" sz="1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viz SMART tabule</a:t>
            </a:r>
            <a:endParaRPr lang="cs-CZ" sz="1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AutoNum type="arabicPeriod"/>
            </a:pPr>
            <a:r>
              <a:rPr lang="cs-CZ" b="1" dirty="0" smtClean="0"/>
              <a:t>Příkazovou značkou žáci vyznačí cesty, které k demokracii směřují</a:t>
            </a:r>
          </a:p>
          <a:p>
            <a:pPr marL="514350" indent="-514350" algn="just">
              <a:buAutoNum type="arabicPeriod"/>
            </a:pPr>
            <a:r>
              <a:rPr lang="cs-CZ" b="1" dirty="0" smtClean="0"/>
              <a:t>Výstražnou značkou varují před možným nebezpečím – směřování k demokracii není jednoznačné</a:t>
            </a:r>
          </a:p>
          <a:p>
            <a:pPr marL="514350" indent="-514350" algn="just">
              <a:buAutoNum type="arabicPeriod"/>
            </a:pPr>
            <a:r>
              <a:rPr lang="cs-CZ" b="1" dirty="0" smtClean="0"/>
              <a:t>Zákazové značky žáci umístí u cest, které k demokracii v žádném případě nevedou</a:t>
            </a:r>
            <a:endParaRPr lang="cs-CZ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145</Words>
  <Application>Microsoft Office PowerPoint</Application>
  <PresentationFormat>Předvádění na obrazovce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sady Office</vt:lpstr>
      <vt:lpstr>ŘÍZENÍ SPOLEČNOSTI</vt:lpstr>
      <vt:lpstr>Formy státu</vt:lpstr>
      <vt:lpstr>Snímek 3</vt:lpstr>
      <vt:lpstr>Snímek 4</vt:lpstr>
      <vt:lpstr>Úkoly státu</vt:lpstr>
      <vt:lpstr>Cesta k demokracii – viz SMART tabule</vt:lpstr>
    </vt:vector>
  </TitlesOfParts>
  <Company>ZŠ Dyjákovice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ŘÍZENÍ SPOLEČNOSTI</dc:title>
  <dc:creator>Hříbková Jitka</dc:creator>
  <cp:lastModifiedBy>Hříbková Jitka</cp:lastModifiedBy>
  <cp:revision>8</cp:revision>
  <dcterms:created xsi:type="dcterms:W3CDTF">2011-05-11T12:41:29Z</dcterms:created>
  <dcterms:modified xsi:type="dcterms:W3CDTF">2011-05-11T14:43:04Z</dcterms:modified>
</cp:coreProperties>
</file>