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lov-pohori.cz/files/p1000811.jpg" TargetMode="External"/><Relationship Id="rId3" Type="http://schemas.openxmlformats.org/officeDocument/2006/relationships/hyperlink" Target="http://www.ms-smilovice-reka.ic.cz/obr/article_toulky/bazant.jpg" TargetMode="External"/><Relationship Id="rId7" Type="http://schemas.openxmlformats.org/officeDocument/2006/relationships/hyperlink" Target="http://www.stopa-kourim.cz/img/picture/346/24-bazant-obecny.jpg" TargetMode="External"/><Relationship Id="rId2" Type="http://schemas.openxmlformats.org/officeDocument/2006/relationships/hyperlink" Target="http://upload.wikimedia.org/wikipedia/commons/thumb/d/d7/Phasianus_colchicus_2_tom_%28Lukasz_Lukasik%29.jpg/800px-Phasianus_colchicus_2_tom_%28Lukasz_Lukasik%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s-smilovice-reka.ic.cz/obr/article_toulky/bazant_let.jpg" TargetMode="External"/><Relationship Id="rId5" Type="http://schemas.openxmlformats.org/officeDocument/2006/relationships/hyperlink" Target="http://www.prolov-pohori.cz/files/img201101261.jpg" TargetMode="External"/><Relationship Id="rId4" Type="http://schemas.openxmlformats.org/officeDocument/2006/relationships/hyperlink" Target="http://www.ms-smilovice-reka.ic.cz/obr/article_toulky/bazant_obojkovy.jpg" TargetMode="External"/><Relationship Id="rId9" Type="http://schemas.openxmlformats.org/officeDocument/2006/relationships/hyperlink" Target="http://www.prolov-pohori.cz/files/pohori_bazanti_068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501039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23.8.2012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VY_52_INOVACE_15_bažant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Ekosystém pole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5" y="836712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53448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283160"/>
            <a:ext cx="8229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/>
              <a:t>LUKASZ LUKASIK.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3.3.2013]. Dostupný na WWW: </a:t>
            </a:r>
            <a:r>
              <a:rPr lang="cs-CZ" sz="1200" dirty="0">
                <a:hlinkClick r:id="rId2"/>
              </a:rPr>
              <a:t>http://upload.wikimedia.org/wikipedia/commons/thumb/d/d7/Phasianus_colchicus_2_tom_%28Lukasz_Lukasik%29.jpg/800px-Phasianus_colchicus_2_tom_%</a:t>
            </a:r>
            <a:r>
              <a:rPr lang="cs-CZ" sz="1200" dirty="0" smtClean="0">
                <a:hlinkClick r:id="rId2"/>
              </a:rPr>
              <a:t>28Lukasz_Lukasik%29.jpg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www.ms-smilovice-reka.ic.cz/obr/article_toulky/bazant.jpg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www.ms-smilovice-reka.ic.cz/obr/article_toulky/bazant_obojkovy.jpg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http://www.prolov-pohori.cz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www.prolov-pohori.cz/files/img201101261.jpg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www.ms-smilovice-reka.ic.cz/obr/article_toulky/bazant_let.jpg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http://www.stopa-kourim.cz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7"/>
              </a:rPr>
              <a:t>http://</a:t>
            </a:r>
            <a:r>
              <a:rPr lang="pt-BR" sz="1200" dirty="0" smtClean="0">
                <a:hlinkClick r:id="rId7"/>
              </a:rPr>
              <a:t>www.stopa-kourim.cz/img/picture/346/24-bazant-obecny.jpg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http://www.prolov-pohori.cz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www.prolov-pohori.cz/files/p1000811.jpg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http://www.prolov-pohori.cz</a:t>
            </a:r>
            <a:r>
              <a:rPr lang="pt-BR" sz="1200" dirty="0"/>
              <a:t> [online]. [cit. 3.3.2013]. Dostupný na WWW: </a:t>
            </a:r>
            <a:r>
              <a:rPr lang="pt-BR" sz="1200" dirty="0">
                <a:hlinkClick r:id="rId9"/>
              </a:rPr>
              <a:t>http://</a:t>
            </a:r>
            <a:r>
              <a:rPr lang="pt-BR" sz="1200" dirty="0" smtClean="0">
                <a:hlinkClick r:id="rId9"/>
              </a:rPr>
              <a:t>www.prolov-pohori.cz/files/pohori_bazanti_068.jpg</a:t>
            </a:r>
            <a:endParaRPr lang="cs-CZ" sz="1200" dirty="0" smtClean="0"/>
          </a:p>
          <a:p>
            <a:r>
              <a:rPr lang="cs-CZ" sz="1200" dirty="0" smtClean="0"/>
              <a:t>9</a:t>
            </a:r>
            <a:r>
              <a:rPr lang="cs-CZ" sz="1200" dirty="0" smtClean="0"/>
              <a:t>.  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Bažant obecný</a:t>
            </a:r>
            <a:br>
              <a:rPr lang="cs-CZ" b="1" dirty="0"/>
            </a:br>
            <a:r>
              <a:rPr lang="cs-CZ" i="1" dirty="0" smtClean="0"/>
              <a:t>(</a:t>
            </a:r>
            <a:r>
              <a:rPr lang="cs-CZ" i="1" dirty="0" err="1"/>
              <a:t>Phasanius</a:t>
            </a:r>
            <a:r>
              <a:rPr lang="cs-CZ" i="1" dirty="0"/>
              <a:t> </a:t>
            </a:r>
            <a:r>
              <a:rPr lang="cs-CZ" i="1" dirty="0" err="1"/>
              <a:t>colchicus</a:t>
            </a:r>
            <a:r>
              <a:rPr lang="cs-CZ" i="1" dirty="0"/>
              <a:t>)</a:t>
            </a:r>
          </a:p>
        </p:txBody>
      </p:sp>
      <p:pic>
        <p:nvPicPr>
          <p:cNvPr id="1028" name="Picture 4" descr="Soubor:Phasianus colchicus 2 tom (Lukasz Lukasi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4864"/>
            <a:ext cx="5627779" cy="422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2138" y="1620089"/>
            <a:ext cx="208823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pták z řádu hrabavých</a:t>
            </a:r>
            <a:endParaRPr lang="cs-CZ" sz="3200" dirty="0"/>
          </a:p>
        </p:txBody>
      </p:sp>
      <p:pic>
        <p:nvPicPr>
          <p:cNvPr id="1029" name="Picture 5" descr="C:\Users\Marie\AppData\Local\Microsoft\Windows\Temporary Internet Files\Content.IE5\SG4ISUWA\MC900030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0543"/>
            <a:ext cx="2332822" cy="114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1946012"/>
            <a:ext cx="3483839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oblíbený lovný pták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5869" y="2780928"/>
            <a:ext cx="2491195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pochází z Asie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56552" y="3645024"/>
            <a:ext cx="1761495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člověkem uměle rozšířen po celé Evropě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2138" y="5181934"/>
            <a:ext cx="195560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váží 1-2 kg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2138" y="5907181"/>
            <a:ext cx="262283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měří 55-90 cm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59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722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Bažantí rodinka</a:t>
            </a:r>
            <a:endParaRPr lang="cs-CZ" b="1" dirty="0"/>
          </a:p>
        </p:txBody>
      </p:sp>
      <p:pic>
        <p:nvPicPr>
          <p:cNvPr id="3" name="Picture 2" descr="phasanius colchic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52" y="1124744"/>
            <a:ext cx="40930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s-smilovice-reka.ic.cz/obr/article_toulky/bazant_obojkov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216" y="4619793"/>
            <a:ext cx="3281826" cy="183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s-smilovice-reka.ic.cz/obr/article_toulky/bazant_le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2" y="4579836"/>
            <a:ext cx="346865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prolov-pohori.cz/files/img20110126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1965055" cy="294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1393075"/>
            <a:ext cx="2376264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Kohout a slepice se od sebe liší velikostí i zbarvením.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9252" y="236787"/>
            <a:ext cx="190770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Bažanti netvoří stálé páry.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2760" y="3280239"/>
            <a:ext cx="336839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Slepice snáší 8-12 vajec.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77146" y="2771434"/>
            <a:ext cx="2232248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Mláďata se líhnou po 23 dnech.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2209" y="4488591"/>
            <a:ext cx="2440626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Hnízdo si staví na zemi, v dírách, houštinách.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6311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59"/>
            <a:ext cx="8229600" cy="1143000"/>
          </a:xfrm>
        </p:spPr>
        <p:txBody>
          <a:bodyPr/>
          <a:lstStyle/>
          <a:p>
            <a:r>
              <a:rPr lang="cs-CZ" b="1" dirty="0" smtClean="0"/>
              <a:t>Život bažanta</a:t>
            </a:r>
            <a:endParaRPr lang="cs-CZ" b="1" dirty="0"/>
          </a:p>
        </p:txBody>
      </p:sp>
      <p:pic>
        <p:nvPicPr>
          <p:cNvPr id="3074" name="Picture 2" descr="24-bazant-obec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553" y="1052577"/>
            <a:ext cx="4098940" cy="274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prolov-pohori.cz/files/p10008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27" y="4317648"/>
            <a:ext cx="3342977" cy="222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prolov-pohori.cz/files/pohori_bazanti_06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102" y="4149080"/>
            <a:ext cx="336037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3163" y="1900888"/>
            <a:ext cx="2028577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Bažant žije na zemi.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493" y="3412519"/>
            <a:ext cx="535920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Vzlétá v případě nebezpečí.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15230" y="751879"/>
            <a:ext cx="2241741" cy="30469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Živí se semeny, plody, rostlinami, malými živočichy. </a:t>
            </a:r>
            <a:endParaRPr lang="cs-CZ" sz="3200" dirty="0"/>
          </a:p>
        </p:txBody>
      </p:sp>
      <p:pic>
        <p:nvPicPr>
          <p:cNvPr id="3081" name="Picture 9" descr="C:\Users\Marie\AppData\Local\Microsoft\Windows\Temporary Internet Files\Content.IE5\54HKNEZ1\MC9003295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47" y="188640"/>
            <a:ext cx="2216526" cy="1751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93607" y="5597405"/>
            <a:ext cx="3770681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Člověk chová bažanta v bažantnicích.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19258" y="4581128"/>
            <a:ext cx="219002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umělá líheň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456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cs-CZ" dirty="0" smtClean="0"/>
              <a:t>Bažant je _____ z řádu hrabavých. Žije v _______ a na________, nebo uměle chován v _____________. Bažant pochází z _____. Žije na ______, vzlétá v případě hrozícího ___________. Je oblíbenou ________ zvěří.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960213"/>
            <a:ext cx="915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pták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5519" y="5350386"/>
            <a:ext cx="1196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polích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6087716"/>
            <a:ext cx="14777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loukách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76955"/>
            <a:ext cx="2269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bažantnicích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6076954"/>
            <a:ext cx="880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Asie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83754" y="5323012"/>
            <a:ext cx="964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zemi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3776" y="5375438"/>
            <a:ext cx="1870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nebezpečí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40573" y="5350386"/>
            <a:ext cx="13290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lovnou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arie\AppData\Local\Microsoft\Windows\Temporary Internet Files\Content.IE5\54HKNEZ1\MC9003295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97" y="4534292"/>
            <a:ext cx="2322454" cy="18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43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46 -0.03842 C 0.00903 -0.05162 0.00556 -0.06388 0.00347 -0.07708 C 0.00243 -0.08356 0.00017 -0.09652 0.00017 -0.09629 C 0.00139 -0.12476 0.00226 -0.1449 0.0099 -0.16967 C 0.01215 -0.18472 0.01649 -0.2037 0.02274 -0.21689 C 0.025 -0.22176 0.02847 -0.22523 0.0309 -0.22986 C 0.03333 -0.24004 0.03715 -0.23958 0.04375 -0.2449 C 0.0533 -0.25277 0.05139 -0.25694 0.06319 -0.25995 C 0.09253 -0.28009 0.12951 -0.2831 0.16146 -0.29004 C 0.20035 -0.28819 0.20781 -0.29768 0.22934 -0.26203 C 0.2316 -0.24976 0.23507 -0.23819 0.23733 -0.22569 C 0.23542 -0.20787 0.23403 -0.20324 0.22118 -0.19768 C 0.20642 -0.18449 0.18194 -0.19652 0.16476 -0.19976 C 0.15781 -0.20277 0.15087 -0.20601 0.14375 -0.20833 C 0.13628 -0.21597 0.12813 -0.22638 0.11962 -0.23194 C 0.0967 -0.27361 0.05816 -0.29722 0.03576 -0.33958 C 0.02674 -0.35648 0.02083 -0.3787 0.01476 -0.39768 C 0.00313 -0.43449 -0.00972 -0.47013 -0.02066 -0.5074 C -0.03056 -0.54097 -0.03854 -0.57314 -0.04653 -0.60833 C -0.04983 -0.62268 -0.05365 -0.6368 -0.05625 -0.65138 C -0.05833 -0.66365 -0.06267 -0.68796 -0.06267 -0.68773 C -0.06615 -0.73518 -0.07361 -0.80416 -0.05937 -0.84699 C -0.05417 -0.8625 -0.0474 -0.87708 -0.04167 -0.89236 C -0.0408 -0.89467 -0.03837 -0.8949 -0.03681 -0.89652 C -0.03507 -0.89838 -0.03403 -0.90138 -0.03212 -0.90301 C -0.02795 -0.90648 -0.0191 -0.91157 -0.0191 -0.91134 C -0.00573 -0.91088 0.00781 -0.91064 0.02118 -0.90949 C 0.03681 -0.9081 0.0526 -0.90046 0.06788 -0.89652 C 0.08698 -0.88125 0.06441 -0.89745 0.08576 -0.88796 C 0.08767 -0.88703 0.08872 -0.88449 0.09063 -0.88356 C 0.09323 -0.88217 0.09601 -0.88217 0.09861 -0.88148 C 0.10625 -0.87476 0.1125 -0.8706 0.11788 -0.85995 C 0.12014 -0.85555 0.12222 -0.85138 0.12448 -0.84699 C 0.12552 -0.8449 0.1276 -0.84074 0.1276 -0.84051 C 0.12986 -0.82939 0.13108 -0.81944 0.13889 -0.81273 C 0.14479 -0.80115 0.15451 -0.78356 0.16319 -0.77615 C 0.16927 -0.76388 0.17587 -0.75138 0.17934 -0.7375 C 0.1809 -0.73101 0.18247 -0.72453 0.18403 -0.71805 C 0.18455 -0.71597 0.18576 -0.71157 0.18576 -0.71134 C 0.18385 -0.66782 0.18403 -0.68588 0.18403 -0.65787 " pathEditMode="relative" rAng="0" ptsTypes="ff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31" y="-4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4422 C 0.0158 -0.03125 0.03264 -0.02732 0.04965 -0.02477 C 0.08281 -0.01065 0.05035 -0.02385 0.14323 -0.02061 C 0.17118 -0.01968 0.19913 -0.0176 0.22708 -0.01621 C 0.25833 -0.0095 0.27378 -0.01366 0.31267 -0.01621 C 0.32239 -0.01922 0.33194 -0.02431 0.34166 -0.02709 C 0.35503 -0.03102 0.37014 -0.03149 0.38368 -0.03334 C 0.40191 -0.03866 0.37969 -0.03264 0.41111 -0.03774 C 0.42187 -0.03936 0.43281 -0.04491 0.44323 -0.04838 C 0.45087 -0.05093 0.45712 -0.05764 0.46423 -0.06135 C 0.47535 -0.06713 0.48785 -0.06829 0.49809 -0.07639 C 0.50573 -0.08241 0.51389 -0.08774 0.52239 -0.09144 C 0.52864 -0.09723 0.53021 -0.10093 0.53194 -0.11088 C 0.53142 -0.11528 0.53194 -0.11991 0.53038 -0.12385 C 0.52916 -0.12709 0.52621 -0.12825 0.52396 -0.13033 C 0.50972 -0.14352 0.4941 -0.1463 0.47708 -0.14954 C 0.43941 -0.14769 0.41354 -0.14584 0.37552 -0.14746 C 0.3493 -0.1588 0.32326 -0.17547 0.30625 -0.20556 C 0.30173 -0.22223 0.30833 -0.19954 0.29965 -0.22061 C 0.29566 -0.23033 0.29357 -0.24213 0.29166 -0.25278 C 0.29219 -0.26274 0.29184 -0.27292 0.29323 -0.28288 C 0.2941 -0.28889 0.29844 -0.29051 0.30139 -0.29375 C 0.31614 -0.30996 0.3309 -0.31968 0.34965 -0.32593 C 0.35642 -0.32825 0.35833 -0.32871 0.3658 -0.33033 C 0.37222 -0.33172 0.38524 -0.3345 0.38524 -0.3345 C 0.39653 -0.33959 0.40729 -0.34098 0.4191 -0.34306 C 0.44132 -0.34723 0.46302 -0.35278 0.48524 -0.35602 C 0.51875 -0.3676 0.55555 -0.37014 0.5901 -0.37315 C 0.59653 -0.37477 0.60312 -0.37524 0.60937 -0.37755 C 0.61892 -0.38125 0.62743 -0.38982 0.6368 -0.39468 C 0.63889 -0.39746 0.6408 -0.4007 0.64323 -0.40325 C 0.64514 -0.4051 0.64774 -0.40556 0.64965 -0.40764 C 0.66267 -0.42223 0.64097 -0.40649 0.65937 -0.41829 C 0.67031 -0.43334 0.67899 -0.44607 0.69166 -0.45926 C 0.70226 -0.47014 0.70573 -0.48843 0.71267 -0.50232 C 0.72361 -0.52431 0.71111 -0.48913 0.72239 -0.51945 C 0.72621 -0.52987 0.72778 -0.54283 0.73038 -0.55394 C 0.72969 -0.56945 0.73073 -0.58658 0.72552 -0.60116 C 0.70781 -0.65 0.66771 -0.66019 0.63194 -0.67431 C 0.60399 -0.68542 0.57882 -0.69977 0.54965 -0.7044 C 0.53941 -0.70903 0.52969 -0.71042 0.5191 -0.71297 C 0.48524 -0.72153 0.47083 -0.72408 0.43368 -0.72593 C 0.39097 -0.73149 0.41302 -0.7294 0.33194 -0.72593 C 0.32153 -0.72547 0.31823 -0.72223 0.30781 -0.71945 C 0.2967 -0.71644 0.27795 -0.71575 0.2691 -0.71505 C 0.23472 -0.70602 0.20035 -0.69468 0.1658 -0.68727 C 0.16041 -0.68473 0.15521 -0.68264 0.14965 -0.68079 C 0.14219 -0.6757 0.12639 -0.66713 0.12066 -0.66135 C 0.11146 -0.65209 0.10069 -0.64352 0.0901 -0.63774 C 0.08802 -0.63496 0.08611 -0.63149 0.08368 -0.62917 C 0.08229 -0.62778 0.08021 -0.62825 0.07882 -0.62709 C 0.07396 -0.62269 0.0684 -0.61528 0.06423 -0.60973 C 0.05955 -0.59676 0.05156 -0.58681 0.04496 -0.57547 C 0.04253 -0.5713 0.03837 -0.5625 0.03837 -0.5625 C 0.03611 -0.55325 0.03212 -0.54514 0.02882 -0.53658 C 0.02535 -0.52778 0.02465 -0.51598 0.02239 -0.50649 C 0.02118 -0.50163 0.0158 -0.49885 0.0158 -0.49375 C 0.0158 -0.49306 0.0158 -0.49213 0.0158 -0.49144 " pathEditMode="relative" ptsTypes="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-0.04328 C -0.01372 -0.04398 -0.02292 -0.04351 -0.03195 -0.04537 C -0.03386 -0.04583 -0.03507 -0.04861 -0.03681 -0.04976 C -0.04358 -0.05393 -0.05122 -0.05532 -0.05764 -0.06041 C -0.06719 -0.06805 -0.06285 -0.06551 -0.07066 -0.06898 C -0.08004 -0.08148 -0.09219 -0.09027 -0.10122 -0.10347 C -0.11181 -0.11898 -0.12413 -0.14051 -0.13195 -0.15926 C -0.13576 -0.16851 -0.13472 -0.17106 -0.13681 -0.18078 C -0.14132 -0.20185 -0.14514 -0.22152 -0.14809 -0.24328 C -0.14931 -0.25185 -0.15122 -0.26898 -0.15122 -0.26875 C -0.15052 -0.30185 -0.15208 -0.34444 -0.13993 -0.37662 C -0.13507 -0.38958 -0.12517 -0.41018 -0.11424 -0.41527 C -0.10955 -0.41736 -0.09965 -0.41967 -0.09965 -0.41944 C -0.09045 -0.41898 -0.08125 -0.41898 -0.07222 -0.41736 C -0.04983 -0.41342 -0.02483 -0.38935 -0.00608 -0.3743 C -0.00035 -0.36435 0.0026 -0.36388 0.01007 -0.35717 C 0.01389 -0.34143 0.01233 -0.34861 0.01493 -0.33564 C 0.01389 -0.31736 0.01632 -0.29166 0.00035 -0.28402 C -0.01563 -0.26828 -0.00816 -0.27523 -0.02222 -0.2625 C -0.0316 -0.25416 -0.04722 -0.25347 -0.05764 -0.25185 C -0.08351 -0.24791 -0.10938 -0.24467 -0.13507 -0.23888 C -0.19566 -0.24004 -0.24774 -0.24421 -0.30608 -0.24745 C -0.31406 -0.25023 -0.32778 -0.2537 -0.33507 -0.25833 C -0.34063 -0.2618 -0.34514 -0.26643 -0.35122 -0.26898 C -0.35677 -0.27638 -0.36198 -0.28148 -0.36892 -0.28634 C -0.37604 -0.29884 -0.38594 -0.30671 -0.39323 -0.31851 C -0.40104 -0.33125 -0.40868 -0.34791 -0.4125 -0.36365 C -0.41424 -0.37916 -0.41667 -0.39421 -0.42066 -0.40879 C -0.42188 -0.42106 -0.42431 -0.42963 -0.42708 -0.44097 C -0.42656 -0.46527 -0.42674 -0.48981 -0.42552 -0.51412 C -0.42517 -0.52222 -0.42222 -0.53796 -0.42222 -0.53773 C -0.42274 -0.56157 -0.42379 -0.58518 -0.42379 -0.60879 " pathEditMode="relative" rAng="0" ptsTypes="fffffffffffffffffffffffffffffff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2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2291 C 0.01146 -0.02592 0.02083 -0.02801 0.02986 -0.03194 C 0.03316 -0.0331 0.03958 -0.03564 0.03958 -0.03541 C 0.0434 -0.03912 0.0467 -0.04421 0.05087 -0.04676 C 0.05538 -0.04953 0.06059 -0.05069 0.06545 -0.05301 C 0.07135 -0.05555 0.07552 -0.05972 0.0816 -0.0618 C 0.10885 -0.08819 0.1401 -0.10301 0.16858 -0.12592 C 0.1809 -0.13611 0.19462 -0.14351 0.20573 -0.15601 C 0.21649 -0.16805 0.22066 -0.17824 0.2283 -0.19259 C 0.24028 -0.21597 0.22882 -0.19236 0.24115 -0.21203 C 0.24497 -0.21805 0.25104 -0.23194 0.25573 -0.23796 C 0.25764 -0.24027 0.26042 -0.24166 0.26215 -0.24421 C 0.28021 -0.27129 0.26406 -0.25393 0.2783 -0.26782 C 0.2849 -0.28541 0.29653 -0.29861 0.30417 -0.31551 C 0.31111 -0.33009 0.31285 -0.34838 0.31701 -0.36481 C 0.31823 -0.36921 0.32049 -0.37314 0.32187 -0.37754 C 0.32969 -0.40254 0.33646 -0.42777 0.34444 -0.45301 C 0.34618 -0.46759 0.34826 -0.48194 0.35243 -0.49583 C 0.3559 -0.52176 0.35937 -0.54768 0.36215 -0.57338 C 0.36163 -0.59699 0.36163 -0.62083 0.36059 -0.64421 C 0.36024 -0.65092 0.3566 -0.65902 0.35573 -0.66574 C 0.3533 -0.68449 0.34878 -0.70162 0.34444 -0.71967 C 0.34201 -0.72986 0.3408 -0.73842 0.33628 -0.74745 C 0.33299 -0.76551 0.32257 -0.77476 0.31372 -0.78842 C 0.30365 -0.80393 0.28559 -0.82453 0.27187 -0.83356 C 0.26215 -0.84004 0.24844 -0.84143 0.23802 -0.84421 C 0.22865 -0.84676 0.21997 -0.85069 0.21059 -0.85277 C 0.20382 -0.85601 0.1967 -0.85694 0.18958 -0.85926 C 0.16024 -0.8581 0.13663 -0.85648 0.10885 -0.85277 C 0.09583 -0.84699 0.08038 -0.84444 0.06701 -0.84213 C 0.05851 -0.83842 0.04983 -0.83634 0.04115 -0.83356 C 0.03351 -0.83101 0.02622 -0.82546 0.01858 -0.82268 C -0.00573 -0.81389 -0.03229 -0.81643 -0.05712 -0.80995 C -0.07222 -0.80185 -0.08819 -0.79699 -0.10399 -0.79259 C -0.12378 -0.77963 -0.14531 -0.77245 -0.16684 -0.76689 C -0.17274 -0.76273 -0.17847 -0.7618 -0.18455 -0.75833 C -0.19167 -0.75416 -0.1974 -0.74884 -0.20399 -0.74328 C -0.20833 -0.73981 -0.21406 -0.74027 -0.2184 -0.7368 C -0.23802 -0.72152 -0.22309 -0.72916 -0.23455 -0.72384 C -0.23611 -0.72176 -0.23767 -0.71921 -0.23941 -0.71759 C -0.24097 -0.71597 -0.24288 -0.71504 -0.24427 -0.71342 C -0.25069 -0.70555 -0.25503 -0.6956 -0.26198 -0.68935 C -0.26944 -0.67453 -0.26528 -0.67939 -0.27326 -0.67222 C -0.27552 -0.66643 -0.2776 -0.66088 -0.27986 -0.65509 C -0.28941 -0.63009 -0.26424 -0.6287 -0.25556 -0.62708 C -0.25226 -0.62639 -0.24913 -0.62569 -0.24583 -0.625 C -0.23958 -0.62176 -0.23316 -0.62037 -0.22656 -0.61851 C -0.21458 -0.61041 -0.22517 -0.6162 -0.20556 -0.61203 C -0.19392 -0.60949 -0.20851 -0.60995 -0.19427 -0.60787 C -0.18472 -0.60625 -0.15104 -0.60393 -0.14427 -0.60347 C -0.12847 -0.59606 -0.11059 -0.59375 -0.09427 -0.58842 C -0.08333 -0.58101 -0.08299 -0.57338 -0.075 -0.5625 C -0.08021 -0.51921 -0.12378 -0.53773 -0.14913 -0.53703 C -0.15816 -0.5324 -0.16858 -0.53101 -0.17813 -0.52824 C -0.18403 -0.52476 -0.18958 -0.52222 -0.19583 -0.51967 C -0.20122 -0.51713 -0.20069 -0.51967 -0.20069 -0.51551 " pathEditMode="relative" rAng="0" ptsTypes="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" y="-4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-0.02106 C 0.00435 -0.02176 0.0073 -0.02083 0.00869 -0.02314 C 0.01164 -0.02824 -0.00555 -0.05092 -0.0059 -0.05115 C -0.01597 -0.0581 -0.02135 -0.06782 -0.03003 -0.07708 C -0.05138 -0.1 -0.06284 -0.10972 -0.08159 -0.13726 C -0.09027 -0.14976 -0.09444 -0.16504 -0.1026 -0.17801 C -0.12256 -0.20995 -0.14409 -0.24421 -0.1559 -0.28356 C -0.16197 -0.30393 -0.16944 -0.32314 -0.17517 -0.34375 C -0.17986 -0.36064 -0.18211 -0.37708 -0.18819 -0.39305 C -0.1927 -0.42152 -0.19548 -0.45023 -0.19774 -0.47916 C -0.19687 -0.5324 -0.19635 -0.57129 -0.19131 -0.62106 C -0.19027 -0.63101 -0.19027 -0.64143 -0.18819 -0.65115 C -0.18437 -0.66851 -0.18177 -0.68842 -0.1769 -0.70486 C -0.17378 -0.71527 -0.16857 -0.72453 -0.16562 -0.73495 C -0.15798 -0.76203 -0.14861 -0.78865 -0.13645 -0.8125 C -0.13333 -0.81851 -0.13159 -0.82592 -0.12847 -0.83194 C -0.121 -0.84606 -0.11093 -0.85555 -0.1026 -0.86828 C -0.09548 -0.87916 -0.08836 -0.88935 -0.07847 -0.89629 C -0.0467 -0.91875 -0.01562 -0.925 0.01997 -0.9287 C 0.02796 -0.92801 0.03612 -0.92754 0.0441 -0.92639 C 0.04636 -0.92615 0.05678 -0.9199 0.05712 -0.9199 C 0.06025 -0.91805 0.06355 -0.91713 0.06667 -0.91551 C 0.07049 -0.91389 0.07431 -0.91319 0.07796 -0.91134 C 0.09723 -0.90208 0.08143 -0.9081 0.10053 -0.89629 C 0.10834 -0.89143 0.11719 -0.88912 0.12483 -0.88356 C 0.14323 -0.87014 0.1606 -0.85416 0.17796 -0.83819 C 0.21389 -0.80486 0.15921 -0.85625 0.19896 -0.82106 C 0.21841 -0.80393 0.23525 -0.77685 0.2441 -0.74791 C 0.25382 -0.71643 0.26337 -0.6824 0.26841 -0.64907 C 0.27136 -0.63009 0.27483 -0.61018 0.27639 -0.59097 C 0.27917 -0.5574 0.27605 -0.57523 0.27969 -0.55648 C 0.27917 -0.53564 0.28386 -0.4625 0.26181 -0.44259 C 0.24636 -0.41064 0.21667 -0.40439 0.19098 -0.39745 C 0.17935 -0.39444 0.17032 -0.39074 0.15869 -0.38889 C 0.14896 -0.38958 0.13941 -0.38981 0.12969 -0.39097 C 0.11459 -0.39282 0.10955 -0.41551 0.10053 -0.42754 C 0.09844 -0.43935 0.0974 -0.44722 0.09254 -0.45764 C 0.09115 -0.46759 0.08941 -0.4743 0.08612 -0.48356 C 0.0856 -0.48773 0.08525 -0.49213 0.08438 -0.49629 C 0.08351 -0.50069 0.08125 -0.50926 0.08125 -0.50902 C 0.08178 -0.51273 0.08039 -0.51851 0.08282 -0.5199 C 0.08681 -0.52222 0.0915 -0.51898 0.09566 -0.51782 C 0.10157 -0.5162 0.11077 -0.51273 0.11511 -0.50717 " pathEditMode="relative" rAng="0" ptsTypes="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80" y="-4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-0.02153 C 0.00364 -0.01389 0.02257 -0.01134 0.04097 -0.0088 C 0.0875 -0.0125 0.13316 -0.02431 0.17969 -0.02801 C 0.21111 -0.02685 0.23541 -0.02477 0.2651 -0.02153 C 0.28993 -0.02222 0.31476 -0.02199 0.33941 -0.02384 C 0.34271 -0.02407 0.34566 -0.02685 0.34896 -0.02801 C 0.36927 -0.03472 0.39444 -0.04051 0.4151 -0.04537 C 0.43055 -0.04907 0.44635 -0.05023 0.46198 -0.05394 C 0.47604 -0.06296 0.49114 -0.06319 0.50555 -0.07106 C 0.51198 -0.07454 0.5184 -0.07824 0.52482 -0.08171 C 0.53055 -0.08495 0.53507 -0.09213 0.54097 -0.09468 C 0.54253 -0.09537 0.54427 -0.09606 0.54583 -0.09676 C 0.54844 -0.09977 0.55139 -0.10231 0.55382 -0.10556 C 0.55521 -0.10741 0.55573 -0.11019 0.55712 -0.11204 C 0.57326 -0.13171 0.58923 -0.14838 0.60226 -0.17222 C 0.60642 -0.17986 0.6092 -0.18819 0.61354 -0.19583 C 0.61805 -0.23287 0.61163 -0.18681 0.6184 -0.21944 C 0.62153 -0.23449 0.62291 -0.25116 0.62482 -0.26667 C 0.62673 -0.29722 0.62864 -0.32407 0.62639 -0.35486 C 0.625 -0.37315 0.6191 -0.39352 0.6151 -0.41088 C 0.61354 -0.41782 0.60989 -0.43958 0.60712 -0.44537 C 0.6026 -0.4544 0.58351 -0.46111 0.57482 -0.46667 C 0.57048 -0.46597 0.56614 -0.4662 0.56198 -0.46458 C 0.54635 -0.45833 0.52847 -0.42685 0.5217 -0.4088 C 0.51788 -0.39884 0.51666 -0.38681 0.51354 -0.37639 C 0.51163 -0.35602 0.50764 -0.33241 0.50069 -0.31412 C 0.49791 -0.30671 0.49601 -0.29815 0.49097 -0.29259 C 0.4875 -0.28866 0.47916 -0.28796 0.47482 -0.28611 C 0.46788 -0.28681 0.46076 -0.28657 0.45382 -0.28819 C 0.4467 -0.28981 0.44184 -0.30046 0.43611 -0.30556 C 0.43073 -0.3206 0.41962 -0.33727 0.41198 -0.35069 C 0.40295 -0.36644 0.41076 -0.35579 0.40382 -0.37222 C 0.40017 -0.38102 0.39479 -0.38912 0.39097 -0.39792 C 0.38212 -0.41852 0.37795 -0.44329 0.3651 -0.46042 C 0.35503 -0.48796 0.33489 -0.50208 0.31354 -0.50764 C 0.3033 -0.50625 0.29305 -0.50509 0.28298 -0.50324 C 0.27587 -0.50185 0.27066 -0.49491 0.26354 -0.49259 C 0.25469 -0.4838 0.24531 -0.47708 0.23611 -0.46898 C 0.22882 -0.4537 0.23871 -0.47245 0.22482 -0.45602 C 0.22222 -0.45301 0.22083 -0.44861 0.2184 -0.44537 C 0.21701 -0.44352 0.21493 -0.44282 0.21354 -0.44097 C 0.20521 -0.42847 0.20226 -0.41829 0.19253 -0.4088 C 0.19028 -0.39907 0.18715 -0.38935 0.18298 -0.38079 C 0.1809 -0.36759 0.17882 -0.35162 0.1717 -0.34213 C 0.17066 -0.33796 0.16944 -0.33218 0.16684 -0.32917 C 0.16389 -0.32569 0.15712 -0.3206 0.15712 -0.32037 C 0.14028 -0.32222 0.13819 -0.31921 0.12639 -0.32708 C 0.12048 -0.33102 0.11041 -0.34213 0.11041 -0.3419 C 0.10694 -0.34884 0.10208 -0.35394 0.09739 -0.35926 C 0.09219 -0.36528 0.08125 -0.37639 0.08125 -0.37616 C 0.07309 -0.39884 0.05469 -0.41204 0.04427 -0.43241 C 0.03785 -0.44491 0.01979 -0.47454 0.01041 -0.48171 C 0.00851 -0.4831 0.0059 -0.4831 0.00382 -0.48403 C -0.0125 -0.49144 -0.0191 -0.49468 -0.03646 -0.49676 C -0.05018 -0.50069 -0.0625 -0.50185 -0.07674 -0.50324 C -0.1033 -0.50116 -0.0974 -0.50324 -0.11389 -0.49259 C -0.11719 -0.48819 -0.12031 -0.48403 -0.12361 -0.47963 C -0.12535 -0.47731 -0.12535 -0.47361 -0.12674 -0.47106 C -0.12813 -0.46852 -0.13004 -0.46667 -0.1316 -0.46458 C -0.13524 -0.44931 -0.14115 -0.43889 -0.14774 -0.42593 C -0.14931 -0.41944 -0.15174 -0.41227 -0.15417 -0.40648 C -0.15608 -0.40208 -0.15851 -0.39792 -0.16059 -0.39375 C -0.16163 -0.39167 -0.16389 -0.38727 -0.16389 -0.38704 C -0.16615 -0.37778 -0.17222 -0.36921 -0.1783 -0.36343 C -0.1882 -0.34491 -0.17448 -0.36898 -0.18646 -0.35278 C -0.1908 -0.34699 -0.19653 -0.33657 -0.19931 -0.32917 " pathEditMode="relative" rAng="0" ptsTypes="ffffffffffffff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47" y="-2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32 -0.02847 C 0.00695 -0.02176 0.01216 -0.02477 0.00018 -0.01968 C -0.00138 -0.01898 -0.00468 -0.01783 -0.00468 -0.01759 C -0.02239 -0.01875 -0.03402 -0.01875 -0.04982 -0.02384 C -0.0677 -0.03611 -0.04513 -0.02176 -0.06267 -0.03056 C -0.0717 -0.03519 -0.07934 -0.04329 -0.08854 -0.04792 C -0.10069 -0.06389 -0.11579 -0.07454 -0.13038 -0.08658 C -0.14305 -0.09676 -0.15468 -0.11042 -0.16597 -0.12292 C -0.17395 -0.13218 -0.1684 -0.12824 -0.17725 -0.14005 C -0.17864 -0.14213 -0.18072 -0.14283 -0.18211 -0.14445 C -0.19218 -0.15787 -0.20017 -0.17384 -0.20781 -0.18958 C -0.22013 -0.21482 -0.20555 -0.18357 -0.21753 -0.20463 C -0.22725 -0.22176 -0.21822 -0.2088 -0.22569 -0.22384 C -0.22968 -0.23195 -0.23437 -0.23958 -0.23854 -0.24769 C -0.24305 -0.27199 -0.23663 -0.24213 -0.2434 -0.26273 C -0.24704 -0.27408 -0.24861 -0.2875 -0.25138 -0.29931 C -0.25868 -0.33125 -0.25086 -0.29421 -0.25781 -0.31644 C -0.26475 -0.33912 -0.26649 -0.36389 -0.27239 -0.38727 C -0.27465 -0.41945 -0.28177 -0.46482 -0.26753 -0.49283 C -0.26562 -0.5088 -0.26128 -0.52639 -0.25468 -0.54005 C -0.25017 -0.56204 -0.24479 -0.58102 -0.23524 -0.60023 C -0.23246 -0.60579 -0.2184 -0.61875 -0.21753 -0.61968 C -0.20677 -0.63056 -0.20329 -0.63426 -0.1901 -0.63681 C -0.16093 -0.64931 -0.1302 -0.65 -0.09982 -0.65185 C -0.04843 -0.64954 -0.00451 -0.64144 0.04532 -0.63033 C 0.06459 -0.62593 0.08681 -0.62107 0.10348 -0.60671 C 0.10417 -0.60625 0.12952 -0.58472 0.13091 -0.5831 C 0.13959 -0.57361 0.14428 -0.56296 0.15174 -0.55301 C 0.15521 -0.54838 0.15955 -0.54468 0.16303 -0.54005 C 0.16407 -0.53658 0.16476 -0.53264 0.16632 -0.5294 C 0.16806 -0.52546 0.17101 -0.52269 0.17275 -0.51852 C 0.17587 -0.51088 0.17587 -0.50486 0.17761 -0.49699 C 0.17917 -0.49051 0.18091 -0.48426 0.18247 -0.47778 C 0.18299 -0.4757 0.18403 -0.4713 0.18403 -0.47107 C 0.18264 -0.39398 0.18872 -0.25833 0.12431 -0.21528 C 0.11476 -0.20208 0.09879 -0.20046 0.0856 -0.19815 C 0.07969 -0.19861 0.06094 -0.19838 0.05174 -0.20255 C 0.04584 -0.20509 0.0356 -0.21528 0.0356 -0.21505 C 0.03316 -0.22523 0.02952 -0.22361 0.02605 -0.23264 C 0.02205 -0.24306 0.01893 -0.2537 0.01632 -0.26482 C 0.01372 -0.31204 0.01476 -0.28357 0.01476 -0.35093 " pathEditMode="relative" rAng="0" ptsTypes="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3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-0.0257 C -0.00782 -0.02639 -0.00504 -0.02686 -0.00243 -0.02801 C -0.00018 -0.02894 0.00173 -0.03125 0.00399 -0.03218 C 0.00764 -0.03357 0.01146 -0.03357 0.01528 -0.0345 C 0.01736 -0.03496 0.01962 -0.03565 0.0217 -0.03658 C 0.025 -0.03774 0.02812 -0.03936 0.03142 -0.04075 C 0.03524 -0.04237 0.04271 -0.04514 0.04271 -0.04491 C 0.05225 -0.05487 0.06354 -0.0588 0.07343 -0.06667 C 0.08142 -0.07315 0.08368 -0.07987 0.09114 -0.0882 C 0.09409 -0.09144 0.09791 -0.09352 0.10087 -0.09676 C 0.11788 -0.11505 0.12968 -0.13797 0.14427 -0.15903 C 0.15712 -0.17755 0.17187 -0.19445 0.18472 -0.21297 C 0.19462 -0.22732 0.20087 -0.24584 0.20885 -0.26227 C 0.22309 -0.29213 0.23975 -0.31968 0.25243 -0.35047 C 0.26562 -0.38264 0.27743 -0.41575 0.28784 -0.44954 C 0.29132 -0.46088 0.2934 -0.47292 0.29757 -0.4838 C 0.30364 -0.5 0.30659 -0.49769 0.31215 -0.52038 C 0.31423 -0.52894 0.31857 -0.5463 0.31857 -0.54607 C 0.32066 -0.56274 0.32135 -0.57038 0.32343 -0.58496 C 0.32396 -0.58843 0.325 -0.59561 0.325 -0.59538 C 0.32482 -0.60232 0.32934 -0.66274 0.31857 -0.6838 C 0.3059 -0.7088 0.2967 -0.71204 0.27812 -0.72686 C 0.27135 -0.73218 0.26441 -0.73982 0.25729 -0.74399 C 0.24288 -0.75232 0.22569 -0.75186 0.21041 -0.75487 C 0.16128 -0.76436 0.11337 -0.76945 0.06371 -0.77408 C 0.025 -0.77061 -0.0125 -0.76482 -0.05087 -0.76135 C -0.08334 -0.74815 -0.11407 -0.74213 -0.14757 -0.73774 C -0.17066 -0.73079 -0.19427 -0.72547 -0.21702 -0.71621 C -0.2467 -0.70394 -0.27622 -0.68357 -0.30729 -0.67963 C -0.32969 -0.66968 -0.31719 -0.67593 -0.34445 -0.66019 C -0.35799 -0.65255 -0.35747 -0.65926 -0.37344 -0.64306 C -0.37743 -0.63913 -0.38073 -0.63403 -0.38472 -0.6301 C -0.39566 -0.61945 -0.40052 -0.6176 -0.40729 -0.6 C -0.41129 -0.57801 -0.40556 -0.57223 -0.39271 -0.56135 C -0.38108 -0.55139 -0.37257 -0.54723 -0.35886 -0.54399 C -0.29827 -0.54514 -0.24705 -0.54514 -0.18959 -0.55047 C -0.11389 -0.55764 -0.17917 -0.55116 -0.13143 -0.55903 C -0.12066 -0.56088 -0.09913 -0.56343 -0.09913 -0.5632 C 0.02864 -0.56158 0.00573 -0.56737 0.07343 -0.55278 C 0.07517 -0.55209 0.08906 -0.54584 0.09114 -0.54399 C 0.10382 -0.53264 0.10903 -0.51389 0.11528 -0.49676 C 0.11649 -0.48843 0.11875 -0.47107 0.11215 -0.46459 C 0.10989 -0.4625 0.10677 -0.46297 0.10399 -0.46227 C 0.08871 -0.45232 0.06927 -0.45116 0.05243 -0.44723 C 0.03732 -0.44375 0.02222 -0.43797 0.00729 -0.4345 C -0.00625 -0.43149 -0.02327 -0.43102 -0.03629 -0.4301 C -0.09028 -0.42014 -0.13698 -0.42061 -0.19445 -0.41945 C -0.19549 -0.41644 -0.1967 -0.41366 -0.19757 -0.41065 C -0.19879 -0.40649 -0.20087 -0.39792 -0.20087 -0.39769 C -0.19879 -0.38241 -0.19931 -0.36991 -0.19115 -0.35903 C -0.18733 -0.3382 -0.175 -0.32338 -0.16216 -0.31181 C -0.15747 -0.30278 -0.15191 -0.29375 -0.14601 -0.28612 C -0.14462 -0.28056 -0.14271 -0.27477 -0.14271 -0.26875 " pathEditMode="relative" rAng="0" ptsTypes="ff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8" y="-3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2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2193</TotalTime>
  <Words>440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Bažant obecný (Phasanius colchicus)</vt:lpstr>
      <vt:lpstr>Bažantí rodinka</vt:lpstr>
      <vt:lpstr>Život bažanta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167</cp:revision>
  <dcterms:created xsi:type="dcterms:W3CDTF">2013-02-10T09:33:26Z</dcterms:created>
  <dcterms:modified xsi:type="dcterms:W3CDTF">2013-03-03T17:19:30Z</dcterms:modified>
</cp:coreProperties>
</file>