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67" r:id="rId4"/>
    <p:sldId id="268" r:id="rId5"/>
    <p:sldId id="269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Uhlovodíky jednoduše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_INOVACE_26_Uhlovodíky jednoduše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_INOVACE_26_Uhlovodíky jednoduše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Uhlovodíky jednoduše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37140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919215"/>
              </p:ext>
            </p:extLst>
          </p:nvPr>
        </p:nvGraphicFramePr>
        <p:xfrm>
          <a:off x="1524000" y="1397000"/>
          <a:ext cx="6096000" cy="43078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 ve variantě A i B. Lze zařadit po probrání učiva o všech uhlovodících jako nejzákladnější variantu opakování.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písemně odpovídají na uvedené otázky.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60648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9124" y="260648"/>
            <a:ext cx="9906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20256" y="660758"/>
            <a:ext cx="3930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92D050"/>
                </a:solidFill>
              </a:rPr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4061" y="1448118"/>
            <a:ext cx="644830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Uveď zdroje uhlovodíků.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Napiš molekulový a racionální vzorec benzenu.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Jaké má benzen využití?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Co jsou to areny?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67660" y="3323084"/>
            <a:ext cx="380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B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4406" y="4283174"/>
            <a:ext cx="6437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Co jsou uhlovodíky a jak je třídíme?</a:t>
            </a:r>
          </a:p>
          <a:p>
            <a:pPr marL="457200" indent="-457200">
              <a:buAutoNum type="arabicParenR"/>
            </a:pPr>
            <a:r>
              <a:rPr lang="cs-CZ" sz="2400" dirty="0" smtClean="0"/>
              <a:t>Napiš strukturně, racionálně a molekulově ethen (ethylen) a </a:t>
            </a:r>
            <a:r>
              <a:rPr lang="cs-CZ" sz="2400" dirty="0" err="1" smtClean="0"/>
              <a:t>ethyn</a:t>
            </a:r>
            <a:r>
              <a:rPr lang="cs-CZ" sz="2400" dirty="0" smtClean="0"/>
              <a:t> (acethylen)</a:t>
            </a:r>
          </a:p>
          <a:p>
            <a:r>
              <a:rPr lang="cs-CZ" sz="2400" dirty="0" smtClean="0"/>
              <a:t>3)   Kde se tyto dva uhlovodíky používají?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48484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231666"/>
            <a:ext cx="9484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835224"/>
            <a:ext cx="900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                                                                 </a:t>
            </a:r>
            <a:endParaRPr lang="cs-CZ" sz="2400" dirty="0" smtClean="0">
              <a:solidFill>
                <a:srgbClr val="92D05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r</a:t>
            </a:r>
            <a:r>
              <a:rPr lang="cs-CZ" sz="2400" dirty="0" smtClean="0">
                <a:solidFill>
                  <a:srgbClr val="FF0000"/>
                </a:solidFill>
              </a:rPr>
              <a:t>opa, zemní plyn</a:t>
            </a:r>
          </a:p>
          <a:p>
            <a:pPr marL="457200" indent="-457200"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FF0000"/>
                </a:solidFill>
              </a:rPr>
              <a:t>  </a:t>
            </a: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k</a:t>
            </a:r>
            <a:r>
              <a:rPr lang="cs-CZ" sz="2400" dirty="0" smtClean="0">
                <a:solidFill>
                  <a:srgbClr val="FF0000"/>
                </a:solidFill>
              </a:rPr>
              <a:t> výrobě léčiv, plastů, výbušnin a jako průmyslové hnojivo</a:t>
            </a: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a</a:t>
            </a:r>
            <a:r>
              <a:rPr lang="cs-CZ" sz="2400" dirty="0" smtClean="0">
                <a:solidFill>
                  <a:srgbClr val="FF0000"/>
                </a:solidFill>
              </a:rPr>
              <a:t>reny jsou uhlovodíky, které obsahují v molekulách alespoň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jedno benzenové jádro </a:t>
            </a:r>
          </a:p>
          <a:p>
            <a:endParaRPr lang="cs-CZ" sz="2400" dirty="0" smtClean="0"/>
          </a:p>
          <a:p>
            <a:r>
              <a:rPr lang="cs-CZ" sz="2400" dirty="0"/>
              <a:t> 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10037" y="2971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Šestiúhelník 5"/>
          <p:cNvSpPr/>
          <p:nvPr/>
        </p:nvSpPr>
        <p:spPr>
          <a:xfrm>
            <a:off x="1729433" y="1844824"/>
            <a:ext cx="826343" cy="698376"/>
          </a:xfrm>
          <a:prstGeom prst="hexagon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H="1">
            <a:off x="1835696" y="1916832"/>
            <a:ext cx="144016" cy="27718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979712" y="2446115"/>
            <a:ext cx="329072" cy="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08784" y="1930642"/>
            <a:ext cx="175742" cy="27718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395536" y="275660"/>
            <a:ext cx="3626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92D050"/>
                </a:solidFill>
              </a:rPr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728582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6409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                                                     </a:t>
            </a:r>
            <a:endParaRPr lang="cs-CZ" sz="2400" dirty="0" smtClean="0">
              <a:solidFill>
                <a:srgbClr val="92D050"/>
              </a:solidFill>
            </a:endParaRPr>
          </a:p>
          <a:p>
            <a:endParaRPr lang="cs-CZ" sz="2400" dirty="0">
              <a:solidFill>
                <a:srgbClr val="92D05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u</a:t>
            </a:r>
            <a:r>
              <a:rPr lang="cs-CZ" sz="2400" dirty="0" smtClean="0">
                <a:solidFill>
                  <a:srgbClr val="FF0000"/>
                </a:solidFill>
              </a:rPr>
              <a:t>hlovodíky </a:t>
            </a:r>
            <a:r>
              <a:rPr lang="cs-CZ" sz="2400" dirty="0">
                <a:solidFill>
                  <a:srgbClr val="FF0000"/>
                </a:solidFill>
              </a:rPr>
              <a:t>jsou dvouprvkové sloučeniny uhlíku a vodíku, třídíme je na skupiny podle </a:t>
            </a:r>
            <a:r>
              <a:rPr lang="cs-CZ" sz="2400" dirty="0" smtClean="0">
                <a:solidFill>
                  <a:srgbClr val="FF0000"/>
                </a:solidFill>
              </a:rPr>
              <a:t>vazeb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>
              <a:buAutoNum type="arabicParenR"/>
            </a:pP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H              H                </a:t>
            </a:r>
            <a:r>
              <a:rPr lang="cs-CZ" sz="2400" dirty="0" smtClean="0"/>
              <a:t>ethen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        &gt; C = C&lt;                   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C = CH</a:t>
            </a:r>
            <a:r>
              <a:rPr lang="cs-CZ" sz="2400" baseline="-25000" dirty="0" smtClean="0">
                <a:solidFill>
                  <a:srgbClr val="FF0000"/>
                </a:solidFill>
              </a:rPr>
              <a:t>2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 C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4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      H              H                                   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</a:t>
            </a:r>
            <a:r>
              <a:rPr lang="cs-CZ" sz="2400" dirty="0" err="1" smtClean="0">
                <a:solidFill>
                  <a:srgbClr val="FF0000"/>
                </a:solidFill>
              </a:rPr>
              <a:t>ethyn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H-C=C-H                      HC = CH                     C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  <a:r>
              <a:rPr lang="cs-CZ" sz="2400" baseline="-25000" dirty="0" smtClean="0">
                <a:solidFill>
                  <a:srgbClr val="FF0000"/>
                </a:solidFill>
              </a:rPr>
              <a:t>2</a:t>
            </a:r>
          </a:p>
          <a:p>
            <a:pPr marL="457200" indent="-457200">
              <a:buAutoNum type="arabicParenR" startAt="3"/>
            </a:pPr>
            <a:r>
              <a:rPr lang="cs-CZ" sz="2400" dirty="0" smtClean="0"/>
              <a:t>ethen</a:t>
            </a:r>
            <a:r>
              <a:rPr lang="cs-CZ" sz="2400" dirty="0" smtClean="0">
                <a:solidFill>
                  <a:srgbClr val="FF0000"/>
                </a:solidFill>
              </a:rPr>
              <a:t> se používá na výronu ethanolu, vinylchloridu, polyethylenu a dalších látek</a:t>
            </a:r>
          </a:p>
          <a:p>
            <a:pPr marL="447675"/>
            <a:r>
              <a:rPr lang="cs-CZ" sz="2400" dirty="0" err="1" smtClean="0"/>
              <a:t>ethyn</a:t>
            </a:r>
            <a:r>
              <a:rPr lang="cs-CZ" sz="2400" dirty="0" smtClean="0">
                <a:solidFill>
                  <a:srgbClr val="FF0000"/>
                </a:solidFill>
              </a:rPr>
              <a:t> se používá na výrobu plastů, kyseliny octové a dalších    látek, spolu s kyslíkem pro sváření a řezání kovů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04456" y="24554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282160"/>
            <a:ext cx="351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92D050"/>
                </a:solidFill>
              </a:rPr>
              <a:t>B</a:t>
            </a:r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1151130" y="4128095"/>
            <a:ext cx="91846" cy="0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3635896" y="4136082"/>
            <a:ext cx="144016" cy="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6367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486</TotalTime>
  <Words>290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82</cp:revision>
  <dcterms:created xsi:type="dcterms:W3CDTF">2011-08-21T15:31:45Z</dcterms:created>
  <dcterms:modified xsi:type="dcterms:W3CDTF">2012-02-05T16:36:21Z</dcterms:modified>
</cp:coreProperties>
</file>