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5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74" d="100"/>
          <a:sy n="74" d="100"/>
        </p:scale>
        <p:origin x="-12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1A_10_Kytovci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Kytovci jsou zajímavou skupinou savců.</a:t>
            </a:r>
          </a:p>
          <a:p>
            <a:r>
              <a:rPr lang="cs-CZ" sz="2800" dirty="0" smtClean="0"/>
              <a:t>Jsou zde uvedeny základní znaky těchto živočichů.</a:t>
            </a:r>
          </a:p>
          <a:p>
            <a:r>
              <a:rPr lang="cs-CZ" sz="2800" dirty="0" smtClean="0"/>
              <a:t>Jednotlivé druhy jsou doplněny obrázky.</a:t>
            </a:r>
          </a:p>
          <a:p>
            <a:r>
              <a:rPr lang="cs-CZ" sz="2800" dirty="0" smtClean="0"/>
              <a:t>Téma učiva je pro žáky 6. tříd.</a:t>
            </a:r>
          </a:p>
          <a:p>
            <a:r>
              <a:rPr lang="cs-CZ" sz="2800" dirty="0" smtClean="0"/>
              <a:t>Prezentace </a:t>
            </a:r>
            <a:r>
              <a:rPr lang="cs-CZ" sz="2800" smtClean="0"/>
              <a:t>pomocí audiovizuální techniky.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400800" cy="1752600"/>
          </a:xfrm>
        </p:spPr>
        <p:txBody>
          <a:bodyPr>
            <a:normAutofit lnSpcReduction="10000"/>
          </a:bodyPr>
          <a:lstStyle/>
          <a:p>
            <a:r>
              <a:rPr lang="cs-CZ" sz="11500" b="1" dirty="0" smtClean="0"/>
              <a:t>KYTOVCI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88435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rybovité tělo, lysá kůže bez potních a mazových žláz</a:t>
            </a:r>
          </a:p>
          <a:p>
            <a:r>
              <a:rPr lang="cs-CZ" dirty="0" smtClean="0"/>
              <a:t>tuková vrstva (2 – 50 cm)</a:t>
            </a:r>
          </a:p>
          <a:p>
            <a:r>
              <a:rPr lang="cs-CZ" dirty="0" smtClean="0"/>
              <a:t> končetiny		</a:t>
            </a:r>
          </a:p>
          <a:p>
            <a:pPr lvl="3">
              <a:buFont typeface="Wingdings" pitchFamily="2" charset="2"/>
              <a:buChar char="Ø"/>
            </a:pPr>
            <a:r>
              <a:rPr lang="cs-CZ" sz="3300" dirty="0" smtClean="0"/>
              <a:t>přední - přeměněny v ploutve</a:t>
            </a:r>
          </a:p>
          <a:p>
            <a:pPr lvl="3">
              <a:buFont typeface="Wingdings" pitchFamily="2" charset="2"/>
              <a:buChar char="Ø"/>
            </a:pPr>
            <a:r>
              <a:rPr lang="cs-CZ" sz="3300" dirty="0" smtClean="0"/>
              <a:t>zadní - zakrněly</a:t>
            </a:r>
          </a:p>
          <a:p>
            <a:r>
              <a:rPr lang="cs-CZ" dirty="0" smtClean="0"/>
              <a:t>pohyb – vodorovná ocasní ploutev (tuk + vazivo)</a:t>
            </a:r>
          </a:p>
          <a:p>
            <a:r>
              <a:rPr lang="cs-CZ" dirty="0" smtClean="0"/>
              <a:t>velká hlava – drobné oči, na temeni 1 – 2 </a:t>
            </a:r>
            <a:r>
              <a:rPr lang="cs-CZ" dirty="0" err="1" smtClean="0"/>
              <a:t>dých</a:t>
            </a:r>
            <a:r>
              <a:rPr lang="cs-CZ" dirty="0" smtClean="0"/>
              <a:t>. otvory (potápění)</a:t>
            </a:r>
          </a:p>
          <a:p>
            <a:r>
              <a:rPr lang="cs-CZ" dirty="0" smtClean="0"/>
              <a:t>smysly: sluch </a:t>
            </a:r>
            <a:r>
              <a:rPr lang="cs-CZ" dirty="0" smtClean="0">
                <a:sym typeface="Symbol"/>
              </a:rPr>
              <a:t></a:t>
            </a:r>
            <a:r>
              <a:rPr lang="cs-CZ" dirty="0" smtClean="0"/>
              <a:t> zrak </a:t>
            </a:r>
            <a:r>
              <a:rPr lang="cs-CZ" dirty="0" smtClean="0">
                <a:sym typeface="Symbol"/>
              </a:rPr>
              <a:t></a:t>
            </a:r>
            <a:r>
              <a:rPr lang="cs-CZ" dirty="0" smtClean="0"/>
              <a:t> čich, ultrazvuk</a:t>
            </a:r>
          </a:p>
          <a:p>
            <a:r>
              <a:rPr lang="cs-CZ" dirty="0" smtClean="0"/>
              <a:t>1 mládě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781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Zástupci: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600" b="1" dirty="0" smtClean="0"/>
              <a:t>Kosticovci</a:t>
            </a:r>
            <a:r>
              <a:rPr lang="cs-CZ" b="1" dirty="0" smtClean="0"/>
              <a:t>	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sz="1000" dirty="0" smtClean="0"/>
          </a:p>
          <a:p>
            <a:r>
              <a:rPr lang="cs-CZ" dirty="0" smtClean="0"/>
              <a:t>místo zubů kostice (pružné rohovinové pláty ve dvou řadách, stovky)</a:t>
            </a:r>
          </a:p>
          <a:p>
            <a:r>
              <a:rPr lang="cs-CZ" dirty="0" smtClean="0"/>
              <a:t>potrava – filtrují plankton</a:t>
            </a:r>
          </a:p>
          <a:p>
            <a:r>
              <a:rPr lang="cs-CZ" dirty="0" smtClean="0"/>
              <a:t>2 dýchací otvory</a:t>
            </a:r>
          </a:p>
          <a:p>
            <a:r>
              <a:rPr lang="cs-CZ" dirty="0" smtClean="0"/>
              <a:t>hlasité zvuky o nízké frekvenci (na vzdálenost až 850 km)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772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i="1" dirty="0" smtClean="0"/>
              <a:t>velryba grónská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1988840"/>
            <a:ext cx="8869278" cy="263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2241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i="1" dirty="0" smtClean="0"/>
              <a:t>plejtvák obrovský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56" y="1844824"/>
            <a:ext cx="8114656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2591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sz="4000" b="1" dirty="0" smtClean="0"/>
              <a:t>Ozubení</a:t>
            </a:r>
            <a:r>
              <a:rPr lang="cs-CZ" dirty="0" smtClean="0"/>
              <a:t>	</a:t>
            </a:r>
          </a:p>
          <a:p>
            <a:r>
              <a:rPr lang="cs-CZ" dirty="0" smtClean="0"/>
              <a:t>stejné kuželovité zuby – dravci</a:t>
            </a:r>
          </a:p>
          <a:p>
            <a:r>
              <a:rPr lang="cs-CZ" dirty="0" smtClean="0"/>
              <a:t>1 </a:t>
            </a:r>
            <a:r>
              <a:rPr lang="cs-CZ" dirty="0" err="1" smtClean="0"/>
              <a:t>dých</a:t>
            </a:r>
            <a:r>
              <a:rPr lang="cs-CZ" dirty="0" smtClean="0"/>
              <a:t>. otvor</a:t>
            </a:r>
          </a:p>
          <a:p>
            <a:r>
              <a:rPr lang="cs-CZ" dirty="0" smtClean="0"/>
              <a:t>žijí ve stádech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b="1" i="1" dirty="0" smtClean="0"/>
              <a:t>delfín obecný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43961"/>
            <a:ext cx="7200800" cy="3105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5086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i="1" dirty="0" smtClean="0"/>
              <a:t>kosatka dravá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6181"/>
            <a:ext cx="7848872" cy="5886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6938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i="1" dirty="0" smtClean="0"/>
              <a:t> narval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28278"/>
            <a:ext cx="8560644" cy="2113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5199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i="1" dirty="0" smtClean="0"/>
              <a:t>vorvaň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5"/>
            <a:ext cx="8571412" cy="4885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4453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Velryba grónská. </a:t>
            </a:r>
            <a:r>
              <a:rPr lang="cs-CZ" sz="1200" i="1" dirty="0"/>
              <a:t>Www.google.cz</a:t>
            </a:r>
            <a:r>
              <a:rPr lang="cs-CZ" sz="1200" dirty="0"/>
              <a:t> [online]. 2009 [cit. 2012-05-10]. Dostupné z: http://www.google.cz/imgres?q=velryba+gr%C3%B3nsk%C3%A1&amp;hl=cs&amp;gbv=2&amp;tbm=isch&amp;tbnid=WpW098IQI8IOsM:&amp;imgrefurl=http://www.guh.cz/edu/bi/biologie_obratlovci/html05/foto_058.html&amp;docid=Ys52qd13EnfaZM&amp;imgurl=http://www.guh.cz/edu/bi/biologie_obratlovci/foto05/foto_058.jpg&amp;w=640&amp;h=190&amp;ei=od3dT6nDFYbl4QSw3ZC1Cg&amp;zoom=1&amp;iact=hc&amp;vpx=337&amp;vpy=356&amp;dur=1351&amp;hovh=122&amp;hovw=412&amp;tx=179&amp;ty=61&amp;sig=106598003853866900806&amp;page=1&amp;tbnh=60&amp;tbnw=201&amp;start=0&amp;ndsp=15&amp;ved=1t:429,r:6,s:0,i:90&amp;biw=1333&amp;bih=680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Plejtvák obrovský.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2012-05-10]. Dostupné z: http://www.google.cz/imgres?q=plejtv%C3%A1k+obrovsk%C3%BD&amp;hl=cs&amp;gbv=2&amp;tbm=isch&amp;tbnid=sQiJIuq6Ol7pzM:&amp;imgrefurl=http://www.guh.cz/edu/bi/biologie_obratlovci/html05/foto_059.html&amp;docid=GLUT7rqkXjzuwM&amp;imgurl=http://www.guh.cz/edu/bi/biologie_obratlovci/foto05/foto_059.jpg&amp;w=640&amp;h=301&amp;ei=Jd3dT-ipFLTb4QTM9vyVCg&amp;zoom=1&amp;iact=hc&amp;vpx=159&amp;vpy=181&amp;dur=1565&amp;hovh=154&amp;hovw=328&amp;tx=159&amp;ty=77&amp;sig=106598003853866900806&amp;page=1&amp;tbnh=99&amp;tbnw=210&amp;start=0&amp;ndsp=15&amp;ved=1t:429,r:5,s:0,i:87&amp;biw=1333&amp;bih=680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Delfín obecný.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2012-05-10]. Dostupné z: http://www.google.cz/imgres?q=delf%C3%ADn+obecn%C3%BD&amp;hl=cs&amp;gbv=2&amp;tbm=isch&amp;tbnid=2oVo2NsYD1xnGM:&amp;imgrefurl=http://www.guh.cz/edu/bi/biologie_obratlovci/html05/foto_057.html&amp;docid=SkVqdOntcYG5XM&amp;imgurl=http://www.guh.cz/edu/bi/biologie_obratlovci/foto05/foto_057.jpg&amp;w=640&amp;h=276&amp;ei=Cd7dT6zyLNHS4QSntMHgCg&amp;zoom=1&amp;iact=hc&amp;vpx=351&amp;vpy=309&amp;dur=986&amp;hovh=147&amp;hovw=342&amp;tx=121&amp;ty=100&amp;sig=106598003853866900806&amp;page=2&amp;tbnh=88&amp;tbnw=204&amp;start=15&amp;ndsp=20&amp;ved=1t:429,r:1,s:15,i:124&amp;biw=1333&amp;bih=680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Kosatka dravá.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2012-05-10]. Dostupné z: http://www.google.cz/imgres?q=kosatka+drav%C3%A1&amp;hl=cs&amp;gbv=2&amp;tbm=isch&amp;tbnid=N9h0AUF8DAsPrM:&amp;imgrefurl=http://kbeacon.com/2011/09/orca-built-for-the-kill.html&amp;docid=wXJg_KQgO7w_EM&amp;imgurl=http://3.bp.blogspot.com/-gXM9t8io4SM/Tm6WcvuXy0I/AAAAAAAAAFQ/JvYV4Edeico/s1600/orca-and-baby.jpg&amp;w=1024&amp;h=768&amp;ei=ld7dT4a0HKrP4QTk9t2eCg&amp;zoom=1&amp;iact=hc&amp;vpx=1031&amp;vpy=373&amp;dur=1455&amp;hovh=194&amp;hovw=259&amp;tx=157&amp;ty=93&amp;sig=106598003853866900806&amp;page=3&amp;tbnh=145&amp;tbnw=196&amp;start=35&amp;ndsp=21&amp;ved=1t:429,r:9,s:35,i:214&amp;biw=1333&amp;bi </a:t>
            </a:r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Narval. </a:t>
            </a:r>
            <a:r>
              <a:rPr lang="cs-CZ" sz="1200" i="1" dirty="0"/>
              <a:t>Www.google.cz</a:t>
            </a:r>
            <a:r>
              <a:rPr lang="cs-CZ" sz="1200" dirty="0"/>
              <a:t> [online]. 2008 [cit. 2012-05-10]. Dostupné z: http://www.google.cz/imgres?q=narval&amp;hl=cs&amp;gbv=2&amp;tbm=isch&amp;tbnid=G4gusLuzsNQ_XM:&amp;imgrefurl=http://www.guh.cz/edu/bi/biologie_obratlovci/html05/foto_060.html&amp;docid=PLTWpu-s2avdFM&amp;imgurl=http://www.guh.cz/edu/bi/biologie_obratlovci/foto05/foto_060.jpg&amp;w=640&amp;h=158&amp;ei=_t_dT6atEaHk4QSnmpzMCg&amp;zoom=1&amp;iact=hc&amp;vpx=599&amp;vpy=412&amp;dur=5245&amp;hovh=111&amp;hovw=452&amp;tx=214&amp;ty=46&amp;sig=106598003853866900806&amp;page=2&amp;tbnh=43&amp;tbnw=174&amp;start=18&amp;ndsp=23&amp;ved=1t:429,r:20,s:18,i:195&amp;biw=1333&amp;bih=680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Vorvaň. </a:t>
            </a:r>
            <a:r>
              <a:rPr lang="cs-CZ" sz="1200" i="1" dirty="0"/>
              <a:t>Www.leccos.com</a:t>
            </a:r>
            <a:r>
              <a:rPr lang="cs-CZ" sz="1200" dirty="0"/>
              <a:t> [online]. 2010 [cit. 2011-03-03]. Dostupné z: http://leccos.com/index.php/clanky/vorvan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670725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244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</vt:lpstr>
      <vt:lpstr>Anotace:</vt:lpstr>
      <vt:lpstr>Prezentace aplikace PowerPoint</vt:lpstr>
      <vt:lpstr>Znaky:</vt:lpstr>
      <vt:lpstr>Zástupci: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18</cp:revision>
  <cp:lastPrinted>2011-11-28T08:18:46Z</cp:lastPrinted>
  <dcterms:created xsi:type="dcterms:W3CDTF">2011-09-01T06:10:59Z</dcterms:created>
  <dcterms:modified xsi:type="dcterms:W3CDTF">2013-03-03T21:16:45Z</dcterms:modified>
</cp:coreProperties>
</file>