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76" r:id="rId13"/>
    <p:sldId id="277" r:id="rId14"/>
    <p:sldId id="278" r:id="rId15"/>
    <p:sldId id="279" r:id="rId16"/>
    <p:sldId id="280" r:id="rId17"/>
    <p:sldId id="281" r:id="rId18"/>
    <p:sldId id="282" r:id="rId19"/>
    <p:sldId id="283" r:id="rId20"/>
    <p:sldId id="268" r:id="rId21"/>
    <p:sldId id="269" r:id="rId22"/>
    <p:sldId id="270" r:id="rId23"/>
    <p:sldId id="271" r:id="rId24"/>
    <p:sldId id="272" r:id="rId25"/>
    <p:sldId id="273" r:id="rId26"/>
    <p:sldId id="274" r:id="rId27"/>
    <p:sldId id="275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58" r:id="rId3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191" autoAdjust="0"/>
    <p:restoredTop sz="94660"/>
  </p:normalViewPr>
  <p:slideViewPr>
    <p:cSldViewPr>
      <p:cViewPr varScale="1">
        <p:scale>
          <a:sx n="74" d="100"/>
          <a:sy n="74" d="100"/>
        </p:scale>
        <p:origin x="-132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88510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67939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68211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42122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85594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05231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0000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3028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43435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05304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709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39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D04293-7222-4F17-ABF4-C9947EBA2C49}" type="datetimeFigureOut">
              <a:rPr lang="cs-CZ" smtClean="0"/>
              <a:t>3.3.2013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EE4B75-727B-4C16-9B67-E1F6FFB0BAE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551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979712" y="5517232"/>
            <a:ext cx="6400800" cy="1752600"/>
          </a:xfrm>
        </p:spPr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1258888" y="36449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cs-CZ" dirty="0" smtClean="0"/>
              <a:t>Název školy:  </a:t>
            </a:r>
            <a:r>
              <a:rPr lang="cs-CZ" i="1" dirty="0" smtClean="0"/>
              <a:t>Základní škola a mateřská škola, </a:t>
            </a:r>
            <a:r>
              <a:rPr lang="cs-CZ" i="1" noProof="1" smtClean="0"/>
              <a:t>Hlušice</a:t>
            </a:r>
            <a:endParaRPr lang="cs-CZ" noProof="1" smtClean="0"/>
          </a:p>
          <a:p>
            <a:pPr>
              <a:defRPr/>
            </a:pPr>
            <a:r>
              <a:rPr lang="cs-CZ" dirty="0" smtClean="0"/>
              <a:t>Autor: </a:t>
            </a:r>
            <a:r>
              <a:rPr lang="cs-CZ" i="1" dirty="0" smtClean="0">
                <a:solidFill>
                  <a:srgbClr val="FFC000"/>
                </a:solidFill>
              </a:rPr>
              <a:t>Mgr. Miloslav Cajska</a:t>
            </a:r>
            <a:endParaRPr lang="cs-CZ" dirty="0" smtClean="0">
              <a:solidFill>
                <a:srgbClr val="FFC000"/>
              </a:solidFill>
            </a:endParaRPr>
          </a:p>
          <a:p>
            <a:pPr>
              <a:defRPr/>
            </a:pPr>
            <a:r>
              <a:rPr lang="cs-CZ" dirty="0" smtClean="0"/>
              <a:t>Číslo projektu: CZ.1.07/1.4.00/21.3235</a:t>
            </a:r>
          </a:p>
          <a:p>
            <a:pPr>
              <a:defRPr/>
            </a:pPr>
            <a:r>
              <a:rPr lang="cs-CZ" dirty="0" smtClean="0"/>
              <a:t>Název:	 VY_52_INOVACE_</a:t>
            </a:r>
            <a:r>
              <a:rPr lang="cs-CZ" dirty="0" smtClean="0">
                <a:solidFill>
                  <a:srgbClr val="FFC000"/>
                </a:solidFill>
              </a:rPr>
              <a:t>1A_25_Poznávačka houby</a:t>
            </a:r>
          </a:p>
          <a:p>
            <a:pPr>
              <a:defRPr/>
            </a:pPr>
            <a:r>
              <a:rPr lang="cs-CZ" dirty="0"/>
              <a:t>Téma: </a:t>
            </a:r>
            <a:r>
              <a:rPr lang="cs-CZ" dirty="0">
                <a:solidFill>
                  <a:srgbClr val="FFC000"/>
                </a:solidFill>
              </a:rPr>
              <a:t>Přírodopis  na 2. stupni ZŠ</a:t>
            </a:r>
            <a:endParaRPr lang="en-GB" dirty="0">
              <a:solidFill>
                <a:srgbClr val="FFC000"/>
              </a:solidFill>
            </a:endParaRPr>
          </a:p>
          <a:p>
            <a:pPr>
              <a:defRPr/>
            </a:pPr>
            <a:endParaRPr lang="cs-CZ"/>
          </a:p>
          <a:p>
            <a:pPr>
              <a:defRPr/>
            </a:pPr>
            <a:endParaRPr lang="en-GB" dirty="0" smtClean="0">
              <a:solidFill>
                <a:srgbClr val="FFC000"/>
              </a:solidFill>
            </a:endParaRPr>
          </a:p>
          <a:p>
            <a:pPr>
              <a:defRPr/>
            </a:pP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endParaRPr lang="cs-CZ"/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1052513"/>
            <a:ext cx="5753100" cy="14097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0904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z="2000" dirty="0" smtClean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Tento materiál slouží k procvičení druhů hub.</a:t>
            </a:r>
          </a:p>
          <a:p>
            <a:r>
              <a:rPr lang="cs-CZ" dirty="0" err="1" smtClean="0"/>
              <a:t>Poznávačku</a:t>
            </a:r>
            <a:r>
              <a:rPr lang="cs-CZ" dirty="0" smtClean="0"/>
              <a:t> prezentujeme na interaktivní tabuli nebo si žáci mohou procvičovat sami na počítači.</a:t>
            </a:r>
          </a:p>
          <a:p>
            <a:r>
              <a:rPr lang="cs-CZ" dirty="0" smtClean="0"/>
              <a:t>Učivo je pro 6. třídu.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971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62000" y="7620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cs-CZ" sz="8800" b="1" i="1"/>
              <a:t>Poznávačka</a:t>
            </a:r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187624" y="3501008"/>
            <a:ext cx="6705600" cy="426720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</a:extLst>
        </p:spPr>
        <p:txBody>
          <a:bodyPr/>
          <a:lstStyle/>
          <a:p>
            <a:r>
              <a:rPr lang="cs-CZ" sz="6600" b="1" i="1" dirty="0"/>
              <a:t>Houby </a:t>
            </a:r>
          </a:p>
        </p:txBody>
      </p:sp>
    </p:spTree>
    <p:extLst>
      <p:ext uri="{BB962C8B-B14F-4D97-AF65-F5344CB8AC3E}">
        <p14:creationId xmlns:p14="http://schemas.microsoft.com/office/powerpoint/2010/main" val="3260298330"/>
      </p:ext>
    </p:extLst>
  </p:cSld>
  <p:clrMapOvr>
    <a:masterClrMapping/>
  </p:clrMapOvr>
  <p:transition advTm="13088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1.</a:t>
            </a:r>
          </a:p>
        </p:txBody>
      </p:sp>
      <p:pic>
        <p:nvPicPr>
          <p:cNvPr id="27653" name="Picture 5" descr="C:\Documents and Settings\mc\Plocha\houby\neupravené\2009_02_09\IMG_0001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537"/>
          <a:stretch/>
        </p:blipFill>
        <p:spPr bwMode="auto">
          <a:xfrm>
            <a:off x="2362200" y="304800"/>
            <a:ext cx="4421188" cy="57634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7555286"/>
      </p:ext>
    </p:extLst>
  </p:cSld>
  <p:clrMapOvr>
    <a:masterClrMapping/>
  </p:clrMapOvr>
  <p:transition advClick="0" advTm="10384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2.</a:t>
            </a:r>
          </a:p>
        </p:txBody>
      </p:sp>
      <p:pic>
        <p:nvPicPr>
          <p:cNvPr id="28678" name="Picture 1030" descr="C:\Documents and Settings\mc\Plocha\houby\neupravené\2009_02_09\IMG_0020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827"/>
          <a:stretch/>
        </p:blipFill>
        <p:spPr bwMode="auto">
          <a:xfrm>
            <a:off x="2362200" y="228600"/>
            <a:ext cx="5162128" cy="63290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2287024"/>
      </p:ext>
    </p:extLst>
  </p:cSld>
  <p:clrMapOvr>
    <a:masterClrMapping/>
  </p:clrMapOvr>
  <p:transition advTm="10048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3.</a:t>
            </a:r>
          </a:p>
        </p:txBody>
      </p:sp>
      <p:pic>
        <p:nvPicPr>
          <p:cNvPr id="29701" name="Picture 5" descr="C:\Documents and Settings\mc\Plocha\houby\neupravené\2009_02_09\IMG_002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950"/>
          <a:stretch/>
        </p:blipFill>
        <p:spPr bwMode="auto">
          <a:xfrm>
            <a:off x="2514600" y="188640"/>
            <a:ext cx="5297760" cy="6628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287182"/>
      </p:ext>
    </p:extLst>
  </p:cSld>
  <p:clrMapOvr>
    <a:masterClrMapping/>
  </p:clrMapOvr>
  <p:transition advTm="10624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4.</a:t>
            </a:r>
          </a:p>
        </p:txBody>
      </p:sp>
      <p:pic>
        <p:nvPicPr>
          <p:cNvPr id="30725" name="Picture 5" descr="C:\Documents and Settings\mc\Plocha\houby\neupravené\2009_02_09\IMG_0033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472"/>
          <a:stretch/>
        </p:blipFill>
        <p:spPr bwMode="auto">
          <a:xfrm>
            <a:off x="2606675" y="304800"/>
            <a:ext cx="5061669" cy="6400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0455069"/>
      </p:ext>
    </p:extLst>
  </p:cSld>
  <p:clrMapOvr>
    <a:masterClrMapping/>
  </p:clrMapOvr>
  <p:transition advTm="10096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5.</a:t>
            </a:r>
          </a:p>
        </p:txBody>
      </p:sp>
      <p:pic>
        <p:nvPicPr>
          <p:cNvPr id="31749" name="Picture 5" descr="C:\Documents and Settings\mc\Plocha\houby\neupravené\2009_02_09\IMG_0016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4610"/>
          <a:stretch/>
        </p:blipFill>
        <p:spPr bwMode="auto">
          <a:xfrm>
            <a:off x="2362200" y="228600"/>
            <a:ext cx="5306144" cy="6343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56944729"/>
      </p:ext>
    </p:extLst>
  </p:cSld>
  <p:clrMapOvr>
    <a:masterClrMapping/>
  </p:clrMapOvr>
  <p:transition advTm="10512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6.</a:t>
            </a:r>
          </a:p>
        </p:txBody>
      </p:sp>
      <p:pic>
        <p:nvPicPr>
          <p:cNvPr id="32774" name="Picture 6" descr="C:\Documents and Settings\mc\Plocha\houby\neupravené\2009_02_09\IMG_000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446"/>
          <a:stretch/>
        </p:blipFill>
        <p:spPr bwMode="auto">
          <a:xfrm>
            <a:off x="2209800" y="228600"/>
            <a:ext cx="5121801" cy="6368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9485177"/>
      </p:ext>
    </p:extLst>
  </p:cSld>
  <p:clrMapOvr>
    <a:masterClrMapping/>
  </p:clrMapOvr>
  <p:transition advTm="10336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7.</a:t>
            </a:r>
          </a:p>
        </p:txBody>
      </p:sp>
      <p:pic>
        <p:nvPicPr>
          <p:cNvPr id="33798" name="Picture 6" descr="C:\Documents and Settings\mc\Plocha\houby\neupravené\2009_02_09\IMG_0007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796"/>
          <a:stretch/>
        </p:blipFill>
        <p:spPr bwMode="auto">
          <a:xfrm>
            <a:off x="2209800" y="228600"/>
            <a:ext cx="5098504" cy="6461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4224394"/>
      </p:ext>
    </p:extLst>
  </p:cSld>
  <p:clrMapOvr>
    <a:masterClrMapping/>
  </p:clrMapOvr>
  <p:transition advTm="10496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8.</a:t>
            </a:r>
          </a:p>
        </p:txBody>
      </p:sp>
      <p:pic>
        <p:nvPicPr>
          <p:cNvPr id="34822" name="Picture 6" descr="C:\Documents and Settings\mc\Plocha\houby\neupravené\2009_02_09\IMG_0012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98"/>
          <a:stretch/>
        </p:blipFill>
        <p:spPr bwMode="auto">
          <a:xfrm>
            <a:off x="2286000" y="228600"/>
            <a:ext cx="4987379" cy="6368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081728"/>
      </p:ext>
    </p:extLst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Obrázek 6" descr="IMG_0045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298"/>
          <a:stretch/>
        </p:blipFill>
        <p:spPr bwMode="auto">
          <a:xfrm>
            <a:off x="2286000" y="285751"/>
            <a:ext cx="5022304" cy="6437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099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9.</a:t>
            </a:r>
          </a:p>
        </p:txBody>
      </p:sp>
    </p:spTree>
    <p:extLst>
      <p:ext uri="{BB962C8B-B14F-4D97-AF65-F5344CB8AC3E}">
        <p14:creationId xmlns:p14="http://schemas.microsoft.com/office/powerpoint/2010/main" val="688248805"/>
      </p:ext>
    </p:extLst>
  </p:cSld>
  <p:clrMapOvr>
    <a:masterClrMapping/>
  </p:clrMapOvr>
  <p:transition advClick="0" advTm="10384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6" descr="IMG_0055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140"/>
          <a:stretch/>
        </p:blipFill>
        <p:spPr bwMode="auto">
          <a:xfrm>
            <a:off x="2357438" y="178608"/>
            <a:ext cx="5166890" cy="64824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3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23528" y="2420888"/>
            <a:ext cx="1602904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10.</a:t>
            </a:r>
          </a:p>
        </p:txBody>
      </p:sp>
    </p:spTree>
    <p:extLst>
      <p:ext uri="{BB962C8B-B14F-4D97-AF65-F5344CB8AC3E}">
        <p14:creationId xmlns:p14="http://schemas.microsoft.com/office/powerpoint/2010/main" val="1299609576"/>
      </p:ext>
    </p:extLst>
  </p:cSld>
  <p:clrMapOvr>
    <a:masterClrMapping/>
  </p:clrMapOvr>
  <p:transition advTm="10048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Obrázek 6" descr="IMG_0065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947"/>
          <a:stretch/>
        </p:blipFill>
        <p:spPr bwMode="auto">
          <a:xfrm>
            <a:off x="2497066" y="0"/>
            <a:ext cx="5315294" cy="66484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147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18928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11.</a:t>
            </a:r>
          </a:p>
        </p:txBody>
      </p:sp>
    </p:spTree>
    <p:extLst>
      <p:ext uri="{BB962C8B-B14F-4D97-AF65-F5344CB8AC3E}">
        <p14:creationId xmlns:p14="http://schemas.microsoft.com/office/powerpoint/2010/main" val="3452745055"/>
      </p:ext>
    </p:extLst>
  </p:cSld>
  <p:clrMapOvr>
    <a:masterClrMapping/>
  </p:clrMapOvr>
  <p:transition advTm="10624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Obrázek 6" descr="IMG_0069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000"/>
          <a:stretch/>
        </p:blipFill>
        <p:spPr bwMode="auto">
          <a:xfrm>
            <a:off x="2500313" y="285750"/>
            <a:ext cx="4992256" cy="63116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602904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12.</a:t>
            </a:r>
          </a:p>
        </p:txBody>
      </p:sp>
    </p:spTree>
    <p:extLst>
      <p:ext uri="{BB962C8B-B14F-4D97-AF65-F5344CB8AC3E}">
        <p14:creationId xmlns:p14="http://schemas.microsoft.com/office/powerpoint/2010/main" val="4154270803"/>
      </p:ext>
    </p:extLst>
  </p:cSld>
  <p:clrMapOvr>
    <a:masterClrMapping/>
  </p:clrMapOvr>
  <p:transition advTm="10096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Obrázek 6" descr="IMG_0072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723"/>
          <a:stretch/>
        </p:blipFill>
        <p:spPr bwMode="auto">
          <a:xfrm>
            <a:off x="2357438" y="256584"/>
            <a:ext cx="5310906" cy="63599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67491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13.</a:t>
            </a:r>
          </a:p>
        </p:txBody>
      </p:sp>
    </p:spTree>
    <p:extLst>
      <p:ext uri="{BB962C8B-B14F-4D97-AF65-F5344CB8AC3E}">
        <p14:creationId xmlns:p14="http://schemas.microsoft.com/office/powerpoint/2010/main" val="4234404954"/>
      </p:ext>
    </p:extLst>
  </p:cSld>
  <p:clrMapOvr>
    <a:masterClrMapping/>
  </p:clrMapOvr>
  <p:transition advTm="10512"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Obrázek 6" descr="IMG_0074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050"/>
          <a:stretch/>
        </p:blipFill>
        <p:spPr bwMode="auto">
          <a:xfrm>
            <a:off x="2214563" y="190262"/>
            <a:ext cx="5165749" cy="65820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19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602904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14.</a:t>
            </a:r>
          </a:p>
        </p:txBody>
      </p:sp>
    </p:spTree>
    <p:extLst>
      <p:ext uri="{BB962C8B-B14F-4D97-AF65-F5344CB8AC3E}">
        <p14:creationId xmlns:p14="http://schemas.microsoft.com/office/powerpoint/2010/main" val="153690160"/>
      </p:ext>
    </p:extLst>
  </p:cSld>
  <p:clrMapOvr>
    <a:masterClrMapping/>
  </p:clrMapOvr>
  <p:transition advTm="10336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Obrázek 6" descr="IMG_0076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293"/>
          <a:stretch/>
        </p:blipFill>
        <p:spPr bwMode="auto">
          <a:xfrm>
            <a:off x="2277972" y="285750"/>
            <a:ext cx="5049760" cy="62395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43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74692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15.</a:t>
            </a:r>
          </a:p>
        </p:txBody>
      </p:sp>
    </p:spTree>
    <p:extLst>
      <p:ext uri="{BB962C8B-B14F-4D97-AF65-F5344CB8AC3E}">
        <p14:creationId xmlns:p14="http://schemas.microsoft.com/office/powerpoint/2010/main" val="4208624518"/>
      </p:ext>
    </p:extLst>
  </p:cSld>
  <p:clrMapOvr>
    <a:masterClrMapping/>
  </p:clrMapOvr>
  <p:transition advTm="10496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Obrázek 6" descr="IMG_0077.jpg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306"/>
          <a:stretch/>
        </p:blipFill>
        <p:spPr bwMode="auto">
          <a:xfrm>
            <a:off x="2500313" y="285749"/>
            <a:ext cx="5168031" cy="63982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67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674912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16.</a:t>
            </a:r>
          </a:p>
        </p:txBody>
      </p:sp>
    </p:spTree>
    <p:extLst>
      <p:ext uri="{BB962C8B-B14F-4D97-AF65-F5344CB8AC3E}">
        <p14:creationId xmlns:p14="http://schemas.microsoft.com/office/powerpoint/2010/main" val="3659588034"/>
      </p:ext>
    </p:extLst>
  </p:cSld>
  <p:clrMapOvr>
    <a:masterClrMapping/>
  </p:clrMapOvr>
  <p:transition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1.</a:t>
            </a:r>
          </a:p>
        </p:txBody>
      </p:sp>
      <p:pic>
        <p:nvPicPr>
          <p:cNvPr id="35847" name="Picture 7" descr="C:\Documents and Settings\mc\Plocha\houby\neupravené\2009_02_09\IMG_0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304800"/>
            <a:ext cx="4421188" cy="6318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9030561"/>
      </p:ext>
    </p:extLst>
  </p:cSld>
  <p:clrMapOvr>
    <a:masterClrMapping/>
  </p:clrMapOvr>
  <p:transition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2.</a:t>
            </a:r>
          </a:p>
        </p:txBody>
      </p:sp>
      <p:sp>
        <p:nvSpPr>
          <p:cNvPr id="36868" name="Text Box 4"/>
          <p:cNvSpPr txBox="1">
            <a:spLocks noChangeArrowheads="1"/>
          </p:cNvSpPr>
          <p:nvPr/>
        </p:nvSpPr>
        <p:spPr bwMode="auto">
          <a:xfrm>
            <a:off x="4876800" y="914400"/>
            <a:ext cx="37338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sz="2800"/>
          </a:p>
        </p:txBody>
      </p:sp>
      <p:pic>
        <p:nvPicPr>
          <p:cNvPr id="36873" name="Picture 9" descr="C:\Documents and Settings\mc\Plocha\houby\neupravené\2009_02_09\IMG_00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228600"/>
            <a:ext cx="4446588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5934278"/>
      </p:ext>
    </p:extLst>
  </p:cSld>
  <p:clrMapOvr>
    <a:masterClrMapping/>
  </p:clrMapOvr>
  <p:transition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3.</a:t>
            </a:r>
          </a:p>
        </p:txBody>
      </p:sp>
      <p:pic>
        <p:nvPicPr>
          <p:cNvPr id="37896" name="Picture 8" descr="C:\Documents and Settings\mc\Plocha\houby\neupravené\2009_02_09\IMG_002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304800"/>
            <a:ext cx="4400550" cy="632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6594031"/>
      </p:ext>
    </p:extLst>
  </p:cSld>
  <p:clrMapOvr>
    <a:masterClrMapping/>
  </p:clrMapOvr>
  <p:transition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4.</a:t>
            </a:r>
          </a:p>
        </p:txBody>
      </p:sp>
      <p:pic>
        <p:nvPicPr>
          <p:cNvPr id="38919" name="Picture 7" descr="C:\Documents and Settings\mc\Plocha\houby\neupravené\2009_02_09\IMG_003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6675" y="304800"/>
            <a:ext cx="4481513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7263138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5.</a:t>
            </a:r>
          </a:p>
        </p:txBody>
      </p:sp>
      <p:pic>
        <p:nvPicPr>
          <p:cNvPr id="39943" name="Picture 7" descr="C:\Documents and Settings\mc\Plocha\houby\neupravené\2009_02_09\IMG_001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2200" y="228600"/>
            <a:ext cx="4572000" cy="647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7958139"/>
      </p:ext>
    </p:extLst>
  </p:cSld>
  <p:clrMapOvr>
    <a:masterClrMapping/>
  </p:clrMapOvr>
  <p:transition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6.</a:t>
            </a:r>
          </a:p>
        </p:txBody>
      </p:sp>
      <p:pic>
        <p:nvPicPr>
          <p:cNvPr id="40967" name="Picture 7" descr="C:\Documents and Settings\mc\Plocha\houby\neupravené\2009_02_09\IMG_00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228600"/>
            <a:ext cx="4506913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5597373"/>
      </p:ext>
    </p:extLst>
  </p:cSld>
  <p:clrMapOvr>
    <a:masterClrMapping/>
  </p:clrMapOvr>
  <p:transition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7.</a:t>
            </a:r>
          </a:p>
        </p:txBody>
      </p:sp>
      <p:pic>
        <p:nvPicPr>
          <p:cNvPr id="41991" name="Picture 7" descr="C:\Documents and Settings\mc\Plocha\houby\neupravené\2009_02_09\IMG_00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228600"/>
            <a:ext cx="4454525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3259155"/>
      </p:ext>
    </p:extLst>
  </p:cSld>
  <p:clrMapOvr>
    <a:masterClrMapping/>
  </p:clrMapOvr>
  <p:transition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r>
              <a:rPr lang="cs-CZ" sz="9600" b="1"/>
              <a:t>8.</a:t>
            </a:r>
          </a:p>
        </p:txBody>
      </p:sp>
      <p:pic>
        <p:nvPicPr>
          <p:cNvPr id="43015" name="Picture 7" descr="C:\Documents and Settings\mc\Plocha\houby\neupravené\2009_02_09\IMG_001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28600"/>
            <a:ext cx="4486275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5100160"/>
      </p:ext>
    </p:extLst>
  </p:cSld>
  <p:clrMapOvr>
    <a:masterClrMapping/>
  </p:clrMapOvr>
  <p:transition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1430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9.</a:t>
            </a:r>
          </a:p>
        </p:txBody>
      </p:sp>
      <p:pic>
        <p:nvPicPr>
          <p:cNvPr id="12291" name="Obrázek 5" descr="IMG_004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85750"/>
            <a:ext cx="4500563" cy="6430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30496096"/>
      </p:ext>
    </p:extLst>
  </p:cSld>
  <p:clrMapOvr>
    <a:masterClrMapping/>
  </p:clrMapOvr>
  <p:transition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74692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10.</a:t>
            </a:r>
          </a:p>
        </p:txBody>
      </p:sp>
      <p:sp>
        <p:nvSpPr>
          <p:cNvPr id="13315" name="Text Box 4"/>
          <p:cNvSpPr txBox="1">
            <a:spLocks noChangeArrowheads="1"/>
          </p:cNvSpPr>
          <p:nvPr/>
        </p:nvSpPr>
        <p:spPr bwMode="auto">
          <a:xfrm>
            <a:off x="4876800" y="914400"/>
            <a:ext cx="3733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cs-CZ" sz="2800"/>
          </a:p>
        </p:txBody>
      </p:sp>
      <p:pic>
        <p:nvPicPr>
          <p:cNvPr id="13316" name="Obrázek 6" descr="IMG_005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38" y="214313"/>
            <a:ext cx="4473575" cy="6388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122809"/>
      </p:ext>
    </p:extLst>
  </p:cSld>
  <p:clrMapOvr>
    <a:masterClrMapping/>
  </p:clrMapOvr>
  <p:transition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602904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11.</a:t>
            </a:r>
          </a:p>
        </p:txBody>
      </p:sp>
      <p:pic>
        <p:nvPicPr>
          <p:cNvPr id="14339" name="Obrázek 5" descr="IMG_0065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313" y="285750"/>
            <a:ext cx="4386262" cy="6302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586469"/>
      </p:ext>
    </p:extLst>
  </p:cSld>
  <p:clrMapOvr>
    <a:masterClrMapping/>
  </p:clrMapOvr>
  <p:transition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52400" y="2438400"/>
            <a:ext cx="1755304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12.</a:t>
            </a:r>
          </a:p>
        </p:txBody>
      </p:sp>
      <p:pic>
        <p:nvPicPr>
          <p:cNvPr id="15363" name="Obrázek 5" descr="IMG_0069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313" y="285750"/>
            <a:ext cx="4475162" cy="642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28067019"/>
      </p:ext>
    </p:extLst>
  </p:cSld>
  <p:clrMapOvr>
    <a:masterClrMapping/>
  </p:clrMapOvr>
  <p:transition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74692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13.</a:t>
            </a:r>
          </a:p>
        </p:txBody>
      </p:sp>
      <p:pic>
        <p:nvPicPr>
          <p:cNvPr id="16387" name="Obrázek 5" descr="IMG_007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7438" y="285750"/>
            <a:ext cx="4529137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8" name="Obrázek 6" descr="IMG_0072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9838" y="438150"/>
            <a:ext cx="4529137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56545007"/>
      </p:ext>
    </p:extLst>
  </p:cSld>
  <p:clrMapOvr>
    <a:masterClrMapping/>
  </p:clrMapOvr>
  <p:transition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xfrm>
            <a:off x="304799" y="2438400"/>
            <a:ext cx="1909763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14.</a:t>
            </a:r>
          </a:p>
        </p:txBody>
      </p:sp>
      <p:pic>
        <p:nvPicPr>
          <p:cNvPr id="17411" name="Obrázek 5" descr="IMG_0074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4563" y="214313"/>
            <a:ext cx="4537075" cy="649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0370009"/>
      </p:ext>
    </p:extLst>
  </p:cSld>
  <p:clrMapOvr>
    <a:masterClrMapping/>
  </p:clrMapOvr>
  <p:transition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18928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15.</a:t>
            </a:r>
          </a:p>
        </p:txBody>
      </p:sp>
      <p:pic>
        <p:nvPicPr>
          <p:cNvPr id="18435" name="Obrázek 5" descr="IMG_0076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285750"/>
            <a:ext cx="4511675" cy="6429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73113713"/>
      </p:ext>
    </p:extLst>
  </p:cSld>
  <p:clrMapOvr>
    <a:masterClrMapping/>
  </p:clrMapOvr>
  <p:transition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6B19C"/>
            </a:gs>
            <a:gs pos="30000">
              <a:srgbClr val="D49E6C"/>
            </a:gs>
            <a:gs pos="70000">
              <a:srgbClr val="A65528"/>
            </a:gs>
            <a:gs pos="100000">
              <a:srgbClr val="663012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2438400"/>
            <a:ext cx="1890936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/>
              <a:t>16.</a:t>
            </a:r>
          </a:p>
        </p:txBody>
      </p:sp>
      <p:pic>
        <p:nvPicPr>
          <p:cNvPr id="19459" name="Obrázek 5" descr="IMG_0077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0313" y="285750"/>
            <a:ext cx="4402137" cy="6286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5222724"/>
      </p:ext>
    </p:extLst>
  </p:cSld>
  <p:clrMapOvr>
    <a:masterClrMapping/>
  </p:clrMapOvr>
  <p:transition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pPr algn="l"/>
            <a:r>
              <a:rPr lang="cs-CZ" sz="2000" dirty="0" smtClean="0"/>
              <a:t>Citace: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/>
              <a:t> Obrázky:</a:t>
            </a:r>
          </a:p>
          <a:p>
            <a:pPr marL="0" indent="0">
              <a:buNone/>
            </a:pPr>
            <a:r>
              <a:rPr lang="cs-CZ" sz="1200" dirty="0"/>
              <a:t>PŘÍHODA, Antonín, Ladislav URBAN a Ladislav URBAN ML. </a:t>
            </a:r>
            <a:r>
              <a:rPr lang="cs-CZ" sz="1200" i="1" dirty="0"/>
              <a:t>Kapesní atlas hub</a:t>
            </a:r>
            <a:r>
              <a:rPr lang="cs-CZ" sz="1200" dirty="0"/>
              <a:t>. Praha: SPN, 1986. Obrazové atlasy. </a:t>
            </a:r>
            <a:r>
              <a:rPr lang="cs-CZ" sz="1200"/>
              <a:t>ISBN 14-553-86.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675505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126</TotalTime>
  <Words>154</Words>
  <Application>Microsoft Office PowerPoint</Application>
  <PresentationFormat>Předvádění na obrazovce (4:3)</PresentationFormat>
  <Paragraphs>50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36</vt:i4>
      </vt:variant>
    </vt:vector>
  </HeadingPairs>
  <TitlesOfParts>
    <vt:vector size="37" baseType="lpstr">
      <vt:lpstr>Motiv systému Office</vt:lpstr>
      <vt:lpstr> </vt:lpstr>
      <vt:lpstr>Anotace:</vt:lpstr>
      <vt:lpstr>Poznávačka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1.</vt:lpstr>
      <vt:lpstr>2.</vt:lpstr>
      <vt:lpstr>3.</vt:lpstr>
      <vt:lpstr>4.</vt:lpstr>
      <vt:lpstr>5.</vt:lpstr>
      <vt:lpstr>6.</vt:lpstr>
      <vt:lpstr>7.</vt:lpstr>
      <vt:lpstr>8.</vt:lpstr>
      <vt:lpstr>9.</vt:lpstr>
      <vt:lpstr>10.</vt:lpstr>
      <vt:lpstr>11.</vt:lpstr>
      <vt:lpstr>12.</vt:lpstr>
      <vt:lpstr>13.</vt:lpstr>
      <vt:lpstr>14.</vt:lpstr>
      <vt:lpstr>15.</vt:lpstr>
      <vt:lpstr>16.</vt:lpstr>
      <vt:lpstr>Citace:</vt:lpstr>
    </vt:vector>
  </TitlesOfParts>
  <Company>HL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Hlusice</dc:creator>
  <cp:lastModifiedBy>Pavla</cp:lastModifiedBy>
  <cp:revision>36</cp:revision>
  <cp:lastPrinted>2011-11-28T08:18:46Z</cp:lastPrinted>
  <dcterms:created xsi:type="dcterms:W3CDTF">2011-09-01T06:10:59Z</dcterms:created>
  <dcterms:modified xsi:type="dcterms:W3CDTF">2013-03-03T21:11:15Z</dcterms:modified>
</cp:coreProperties>
</file>