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57" r:id="rId4"/>
    <p:sldId id="256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Blanka Krejsová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VY_52_INOVACE_27_Jednotky hmotnosti test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Jednotky hmotnosti test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Fyzika 6.ročník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4A20C282-EDE4-4CC0-8555-220D08257C8F}" type="presOf" srcId="{445C7998-7549-48B0-BD68-D4F0167F02E5}" destId="{BC35EE03-4121-4EF9-923D-7CB6D30D358D}" srcOrd="0" destOrd="0" presId="urn:microsoft.com/office/officeart/2005/8/layout/target3"/>
    <dgm:cxn modelId="{DB6F9C53-57E2-40CD-BCD7-DE93AE4BD1DC}" type="presOf" srcId="{445C7998-7549-48B0-BD68-D4F0167F02E5}" destId="{4D19AB04-24FA-40C2-B203-52AE3D15E171}" srcOrd="1" destOrd="0" presId="urn:microsoft.com/office/officeart/2005/8/layout/target3"/>
    <dgm:cxn modelId="{DCC28A6F-E8F2-4C2C-97A1-1C250367E995}" type="presOf" srcId="{FBBFC3EA-9D9D-4F3A-BEA6-9C2C0E46BF20}" destId="{643EA938-EDE0-4533-ACCC-D2BD6F3A527C}" srcOrd="0" destOrd="0" presId="urn:microsoft.com/office/officeart/2005/8/layout/target3"/>
    <dgm:cxn modelId="{313C0504-A6CC-465A-BCEF-6986DFA289C2}" type="presOf" srcId="{DAEA276B-ECF9-46F6-A7D3-4693B2D32BC4}" destId="{F69A1436-182C-465B-AD7F-FE48E0C090C1}" srcOrd="1" destOrd="0" presId="urn:microsoft.com/office/officeart/2005/8/layout/target3"/>
    <dgm:cxn modelId="{910F0305-4A2C-4150-BE58-6203E384F3EA}" type="presOf" srcId="{C73C7642-F245-4585-8F88-243F9FAEF6CA}" destId="{97289DF2-90F4-4EC2-A9FC-633B00BAB610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475B263-CEEC-4E87-B2A6-BFA177181316}" type="presOf" srcId="{DAEA276B-ECF9-46F6-A7D3-4693B2D32BC4}" destId="{CDED6FE3-AD8F-4ACC-B6B8-710EDDD97598}" srcOrd="0" destOrd="0" presId="urn:microsoft.com/office/officeart/2005/8/layout/target3"/>
    <dgm:cxn modelId="{084FAAC5-ECA7-4FA6-934A-A54EBB9A243C}" type="presOf" srcId="{019433A1-1324-4DE1-9E6F-32B851095F74}" destId="{A3817367-F2BC-482F-8832-FA00B51DCCF3}" srcOrd="0" destOrd="0" presId="urn:microsoft.com/office/officeart/2005/8/layout/target3"/>
    <dgm:cxn modelId="{0D12F2A0-9BDF-4C99-80B8-0CFF8C5AAE75}" type="presOf" srcId="{EBC41103-E2E5-4D48-9B4B-425520D3D098}" destId="{F969C235-9271-4D34-B740-D627A121CAD0}" srcOrd="1" destOrd="0" presId="urn:microsoft.com/office/officeart/2005/8/layout/target3"/>
    <dgm:cxn modelId="{32B2918A-AE1B-4E08-B540-391127EC7F3D}" type="presOf" srcId="{EBC41103-E2E5-4D48-9B4B-425520D3D098}" destId="{50C2F88D-8688-44C2-A854-691F34009D3B}" srcOrd="0" destOrd="0" presId="urn:microsoft.com/office/officeart/2005/8/layout/target3"/>
    <dgm:cxn modelId="{C4C99CA5-97D6-4056-9C09-2B898BECAD97}" type="presOf" srcId="{FBBFC3EA-9D9D-4F3A-BEA6-9C2C0E46BF20}" destId="{832BF48F-0145-4429-9E02-8FCA946CCE9E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FBD3093A-5EBB-420C-BEE5-71DC4B2568D6}" type="presOf" srcId="{C73C7642-F245-4585-8F88-243F9FAEF6CA}" destId="{AA41A67C-3D3F-4AE9-9E0F-5D7F7BB2E741}" srcOrd="1" destOrd="0" presId="urn:microsoft.com/office/officeart/2005/8/layout/target3"/>
    <dgm:cxn modelId="{57189726-1A91-49EF-8716-92208A38EAAE}" type="presOf" srcId="{39F8B381-5807-488E-AC22-73DD4140ED4A}" destId="{71045F8C-00FA-488E-A7BD-E2E6753D979D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63A3980C-464E-4A3C-A173-881F7E550E3C}" type="presOf" srcId="{019433A1-1324-4DE1-9E6F-32B851095F74}" destId="{E7297F21-D4FD-4A41-AE58-814D01A6B5E7}" srcOrd="1" destOrd="0" presId="urn:microsoft.com/office/officeart/2005/8/layout/target3"/>
    <dgm:cxn modelId="{AF3177FE-AC55-447B-ACB8-67EC3FFA4E40}" type="presParOf" srcId="{71045F8C-00FA-488E-A7BD-E2E6753D979D}" destId="{3577EC6B-C980-4F34-8C69-4365E7B8FC8C}" srcOrd="0" destOrd="0" presId="urn:microsoft.com/office/officeart/2005/8/layout/target3"/>
    <dgm:cxn modelId="{E39CEE49-719A-4932-8121-0819E78AD255}" type="presParOf" srcId="{71045F8C-00FA-488E-A7BD-E2E6753D979D}" destId="{6940EB87-DC1D-4BC3-9408-9AC2E1FFC039}" srcOrd="1" destOrd="0" presId="urn:microsoft.com/office/officeart/2005/8/layout/target3"/>
    <dgm:cxn modelId="{07566886-CAC2-4D3E-99B9-17A08ED6AA79}" type="presParOf" srcId="{71045F8C-00FA-488E-A7BD-E2E6753D979D}" destId="{BC35EE03-4121-4EF9-923D-7CB6D30D358D}" srcOrd="2" destOrd="0" presId="urn:microsoft.com/office/officeart/2005/8/layout/target3"/>
    <dgm:cxn modelId="{54943BF1-7486-4F4A-AFD0-B5F564147DC9}" type="presParOf" srcId="{71045F8C-00FA-488E-A7BD-E2E6753D979D}" destId="{C95EEA27-3CBF-4645-A92D-9D8AF5C1CBFC}" srcOrd="3" destOrd="0" presId="urn:microsoft.com/office/officeart/2005/8/layout/target3"/>
    <dgm:cxn modelId="{0AF4F0AE-3CF7-4ADE-A34E-1A97845B392D}" type="presParOf" srcId="{71045F8C-00FA-488E-A7BD-E2E6753D979D}" destId="{851BB866-B6AE-4566-893F-4C635BA974FC}" srcOrd="4" destOrd="0" presId="urn:microsoft.com/office/officeart/2005/8/layout/target3"/>
    <dgm:cxn modelId="{827BD7C5-47CE-499F-A73E-09225C909D6C}" type="presParOf" srcId="{71045F8C-00FA-488E-A7BD-E2E6753D979D}" destId="{643EA938-EDE0-4533-ACCC-D2BD6F3A527C}" srcOrd="5" destOrd="0" presId="urn:microsoft.com/office/officeart/2005/8/layout/target3"/>
    <dgm:cxn modelId="{5ACDA4DB-B784-400B-A8CC-414CC3459DE6}" type="presParOf" srcId="{71045F8C-00FA-488E-A7BD-E2E6753D979D}" destId="{92F31B18-D66D-4CC7-89B9-378928DE877D}" srcOrd="6" destOrd="0" presId="urn:microsoft.com/office/officeart/2005/8/layout/target3"/>
    <dgm:cxn modelId="{9434E943-6262-46B3-B08F-066B0804A9D4}" type="presParOf" srcId="{71045F8C-00FA-488E-A7BD-E2E6753D979D}" destId="{902074E1-B931-4618-97F1-FADBE82E9C3C}" srcOrd="7" destOrd="0" presId="urn:microsoft.com/office/officeart/2005/8/layout/target3"/>
    <dgm:cxn modelId="{0C415225-66C1-4FBE-A9E1-90226E4A95B1}" type="presParOf" srcId="{71045F8C-00FA-488E-A7BD-E2E6753D979D}" destId="{A3817367-F2BC-482F-8832-FA00B51DCCF3}" srcOrd="8" destOrd="0" presId="urn:microsoft.com/office/officeart/2005/8/layout/target3"/>
    <dgm:cxn modelId="{55549DE5-866B-4F9D-8961-998F6151073D}" type="presParOf" srcId="{71045F8C-00FA-488E-A7BD-E2E6753D979D}" destId="{626ABFF6-56C8-4386-B662-68EC364EED9D}" srcOrd="9" destOrd="0" presId="urn:microsoft.com/office/officeart/2005/8/layout/target3"/>
    <dgm:cxn modelId="{D189304A-77C1-4CCA-992C-B7BC0B41CB65}" type="presParOf" srcId="{71045F8C-00FA-488E-A7BD-E2E6753D979D}" destId="{6DB11F1C-D028-4800-9625-6611CA9DE6D4}" srcOrd="10" destOrd="0" presId="urn:microsoft.com/office/officeart/2005/8/layout/target3"/>
    <dgm:cxn modelId="{5A3EC5E8-396E-445C-B6EB-FB8B1BE71686}" type="presParOf" srcId="{71045F8C-00FA-488E-A7BD-E2E6753D979D}" destId="{CDED6FE3-AD8F-4ACC-B6B8-710EDDD97598}" srcOrd="11" destOrd="0" presId="urn:microsoft.com/office/officeart/2005/8/layout/target3"/>
    <dgm:cxn modelId="{5192514B-709C-413B-9AEF-D1E1782E9D4D}" type="presParOf" srcId="{71045F8C-00FA-488E-A7BD-E2E6753D979D}" destId="{397AC6D7-84A6-4150-958F-83C92D9ACF38}" srcOrd="12" destOrd="0" presId="urn:microsoft.com/office/officeart/2005/8/layout/target3"/>
    <dgm:cxn modelId="{88F716D8-90E1-4C97-945A-9FB6C98B0BFC}" type="presParOf" srcId="{71045F8C-00FA-488E-A7BD-E2E6753D979D}" destId="{D7419528-33A6-416D-9E64-B3F7915C5149}" srcOrd="13" destOrd="0" presId="urn:microsoft.com/office/officeart/2005/8/layout/target3"/>
    <dgm:cxn modelId="{29FB2A31-9D05-4091-A065-6392407F5C16}" type="presParOf" srcId="{71045F8C-00FA-488E-A7BD-E2E6753D979D}" destId="{97289DF2-90F4-4EC2-A9FC-633B00BAB610}" srcOrd="14" destOrd="0" presId="urn:microsoft.com/office/officeart/2005/8/layout/target3"/>
    <dgm:cxn modelId="{D2E6B545-A427-4565-8E98-B2BD2F0677AE}" type="presParOf" srcId="{71045F8C-00FA-488E-A7BD-E2E6753D979D}" destId="{234EBA9D-95B4-4C20-A84E-6F65F1085DC6}" srcOrd="15" destOrd="0" presId="urn:microsoft.com/office/officeart/2005/8/layout/target3"/>
    <dgm:cxn modelId="{0FE0A2F4-672C-428C-9E75-C96E996E25BA}" type="presParOf" srcId="{71045F8C-00FA-488E-A7BD-E2E6753D979D}" destId="{12255512-213F-41DF-90A6-8B4CD74A2B52}" srcOrd="16" destOrd="0" presId="urn:microsoft.com/office/officeart/2005/8/layout/target3"/>
    <dgm:cxn modelId="{32FCA208-AF0B-46F5-8F13-2442BE891034}" type="presParOf" srcId="{71045F8C-00FA-488E-A7BD-E2E6753D979D}" destId="{50C2F88D-8688-44C2-A854-691F34009D3B}" srcOrd="17" destOrd="0" presId="urn:microsoft.com/office/officeart/2005/8/layout/target3"/>
    <dgm:cxn modelId="{5575097D-4CF1-4310-90D1-0AA4D5104165}" type="presParOf" srcId="{71045F8C-00FA-488E-A7BD-E2E6753D979D}" destId="{4D19AB04-24FA-40C2-B203-52AE3D15E171}" srcOrd="18" destOrd="0" presId="urn:microsoft.com/office/officeart/2005/8/layout/target3"/>
    <dgm:cxn modelId="{C31E2F84-B27D-4111-9358-ADE4412482D4}" type="presParOf" srcId="{71045F8C-00FA-488E-A7BD-E2E6753D979D}" destId="{832BF48F-0145-4429-9E02-8FCA946CCE9E}" srcOrd="19" destOrd="0" presId="urn:microsoft.com/office/officeart/2005/8/layout/target3"/>
    <dgm:cxn modelId="{DEDDF467-607D-47B9-B30B-DE6F3171DB69}" type="presParOf" srcId="{71045F8C-00FA-488E-A7BD-E2E6753D979D}" destId="{E7297F21-D4FD-4A41-AE58-814D01A6B5E7}" srcOrd="20" destOrd="0" presId="urn:microsoft.com/office/officeart/2005/8/layout/target3"/>
    <dgm:cxn modelId="{683B6B6B-3F76-411E-AAB3-64FE60DA0972}" type="presParOf" srcId="{71045F8C-00FA-488E-A7BD-E2E6753D979D}" destId="{F69A1436-182C-465B-AD7F-FE48E0C090C1}" srcOrd="21" destOrd="0" presId="urn:microsoft.com/office/officeart/2005/8/layout/target3"/>
    <dgm:cxn modelId="{B8DADB3A-E094-406A-8644-C7DDD234DD4C}" type="presParOf" srcId="{71045F8C-00FA-488E-A7BD-E2E6753D979D}" destId="{AA41A67C-3D3F-4AE9-9E0F-5D7F7BB2E741}" srcOrd="22" destOrd="0" presId="urn:microsoft.com/office/officeart/2005/8/layout/target3"/>
    <dgm:cxn modelId="{57C499D6-5E72-4379-9A3B-1EF0AD465A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Blanka Krejsová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VY_52_INOVACE_27_Jednotky hmotnosti test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Fyzika 6.ročník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Jednotky hmotnosti test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1A5D4-F162-4D05-B243-1B047E012F2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37301-9D2C-48D6-8587-3005CC9E21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3117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1A5D4-F162-4D05-B243-1B047E012F2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37301-9D2C-48D6-8587-3005CC9E21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523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1A5D4-F162-4D05-B243-1B047E012F2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37301-9D2C-48D6-8587-3005CC9E21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4101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1A5D4-F162-4D05-B243-1B047E012F2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37301-9D2C-48D6-8587-3005CC9E21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9376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1A5D4-F162-4D05-B243-1B047E012F2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37301-9D2C-48D6-8587-3005CC9E21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7166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1A5D4-F162-4D05-B243-1B047E012F2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37301-9D2C-48D6-8587-3005CC9E21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6536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1A5D4-F162-4D05-B243-1B047E012F2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37301-9D2C-48D6-8587-3005CC9E21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6437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1A5D4-F162-4D05-B243-1B047E012F2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37301-9D2C-48D6-8587-3005CC9E21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0187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1A5D4-F162-4D05-B243-1B047E012F2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37301-9D2C-48D6-8587-3005CC9E21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5853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1A5D4-F162-4D05-B243-1B047E012F2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37301-9D2C-48D6-8587-3005CC9E21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7053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1A5D4-F162-4D05-B243-1B047E012F2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37301-9D2C-48D6-8587-3005CC9E21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180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1A5D4-F162-4D05-B243-1B047E012F2B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37301-9D2C-48D6-8587-3005CC9E21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7153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6131302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946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303259"/>
              </p:ext>
            </p:extLst>
          </p:nvPr>
        </p:nvGraphicFramePr>
        <p:xfrm>
          <a:off x="1524000" y="1397000"/>
          <a:ext cx="6096000" cy="2392680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Pracovní list testu pro každého žáka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r>
                        <a:rPr lang="cs-CZ" baseline="0" dirty="0" smtClean="0"/>
                        <a:t>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Podporuje aktivní zopakování učiva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Vytisknout  každému žáku test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278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6946"/>
            <a:ext cx="9036496" cy="6048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2807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75" y="168526"/>
            <a:ext cx="9036496" cy="5996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1992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17" y="188640"/>
            <a:ext cx="7379915" cy="6528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393938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70</Words>
  <Application>Microsoft Office PowerPoint</Application>
  <PresentationFormat>Předvádění na obrazovce (4:3)</PresentationFormat>
  <Paragraphs>17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Krejsová</dc:creator>
  <cp:lastModifiedBy>Krejsová</cp:lastModifiedBy>
  <cp:revision>2</cp:revision>
  <dcterms:created xsi:type="dcterms:W3CDTF">2012-03-05T22:01:11Z</dcterms:created>
  <dcterms:modified xsi:type="dcterms:W3CDTF">2012-03-07T13:14:27Z</dcterms:modified>
</cp:coreProperties>
</file>