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62" r:id="rId4"/>
    <p:sldId id="268" r:id="rId5"/>
    <p:sldId id="267" r:id="rId6"/>
    <p:sldId id="26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</a:t>
          </a:r>
          <a:r>
            <a:rPr lang="cs-CZ" smtClean="0"/>
            <a:t>: </a:t>
          </a:r>
          <a:r>
            <a:rPr lang="cs-CZ" dirty="0" smtClean="0"/>
            <a:t>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Uhlovodíky A,B-2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</a:t>
          </a:r>
          <a:r>
            <a:rPr lang="cs-CZ" smtClean="0"/>
            <a:t>_INOVACE_28_Uhlovodíky </a:t>
          </a:r>
          <a:r>
            <a:rPr lang="cs-CZ" dirty="0" smtClean="0"/>
            <a:t>A,B-2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123777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10602716"/>
              </p:ext>
            </p:extLst>
          </p:nvPr>
        </p:nvGraphicFramePr>
        <p:xfrm>
          <a:off x="1524000" y="1397000"/>
          <a:ext cx="6096000" cy="348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ve variantě A i B.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písemně odpovídají na </a:t>
                      </a:r>
                      <a:r>
                        <a:rPr lang="cs-CZ" smtClean="0"/>
                        <a:t>uvedené otázky</a:t>
                      </a:r>
                      <a:r>
                        <a:rPr lang="cs-CZ" baseline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124" y="260648"/>
            <a:ext cx="99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20256" y="660758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A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533565"/>
            <a:ext cx="857847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Kterým látkám se říká organické sloučeniny?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Jakou společnou vlastnost mají uhlovodíky?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Uveď příklad přímého řetězce u uhlovodíků.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Napiš strukturní vzorec ethenu</a:t>
            </a:r>
            <a:r>
              <a:rPr lang="cs-CZ" sz="2400" dirty="0"/>
              <a:t> </a:t>
            </a:r>
            <a:r>
              <a:rPr lang="cs-CZ" sz="2400" dirty="0" smtClean="0"/>
              <a:t>= ethylenu.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Jaké vlastnosti má acethylen?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 čemu se používá methan?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Z čeho se vyrábí umělý kaučuk? Uveď jeho racionální vzorec a skupinu.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Proč jsou plynné uhlovodíky nebezpečné?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5936" y="332656"/>
            <a:ext cx="937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řešen</a:t>
            </a:r>
            <a:r>
              <a:rPr lang="cs-CZ" sz="2000" dirty="0" smtClean="0">
                <a:solidFill>
                  <a:srgbClr val="00B0F0"/>
                </a:solidFill>
              </a:rPr>
              <a:t>í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3792" y="758424"/>
            <a:ext cx="8678688" cy="6740307"/>
          </a:xfrm>
          <a:prstGeom prst="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A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látkám obsaženým v organismech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j</a:t>
            </a:r>
            <a:r>
              <a:rPr lang="cs-CZ" sz="2400" dirty="0" smtClean="0">
                <a:solidFill>
                  <a:srgbClr val="FF0000"/>
                </a:solidFill>
              </a:rPr>
              <a:t>sou hořlavé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-C-C-C-C-C-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4)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pPr marL="361950" indent="-361950"/>
            <a:r>
              <a:rPr lang="cs-CZ" sz="2400" dirty="0" smtClean="0">
                <a:solidFill>
                  <a:srgbClr val="FF0000"/>
                </a:solidFill>
              </a:rPr>
              <a:t>5)  plynná, bezbarvá, hořlavá látka, tvořící se vzduchem výbušnou      směs	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6)  jako palivo, na výrobu vodíku, acetylenu, sazí a dalších látek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7)  z 1,3 butadienu, CH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=CH-CH=CH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 , dieny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8)  jsou hořlavé a tvoří se vzduchem výbušnou směs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		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763688" y="2612157"/>
            <a:ext cx="144016" cy="108012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555776" y="2612157"/>
            <a:ext cx="144016" cy="18002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1772022" y="2978950"/>
            <a:ext cx="144016" cy="180020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555776" y="3016169"/>
            <a:ext cx="144016" cy="142801"/>
          </a:xfrm>
          <a:prstGeom prst="line">
            <a:avLst/>
          </a:prstGeom>
          <a:ln w="222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414264" y="235554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81933" y="2330512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86100" y="3014952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11982" y="3014954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07704" y="2643299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C=C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9081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124" y="260648"/>
            <a:ext cx="99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20256" y="660758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B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4061" y="1448118"/>
            <a:ext cx="638835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Které látky nazýváme uhlovodíky?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Kolik elektronů tvoří vazbu u atomu uhlíku?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Uveď příklad kruhového řetězce u uhlovodíků.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Jaké vlastnosti má methan?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Napiš strukturní vzorec </a:t>
            </a:r>
            <a:r>
              <a:rPr lang="cs-CZ" sz="2400" dirty="0" err="1" smtClean="0"/>
              <a:t>ethynu</a:t>
            </a:r>
            <a:r>
              <a:rPr lang="cs-CZ" sz="2400" dirty="0" smtClean="0"/>
              <a:t> </a:t>
            </a:r>
            <a:r>
              <a:rPr lang="cs-CZ" sz="2400" dirty="0" smtClean="0"/>
              <a:t>= acethylenu.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Jaké druhy vzorců uvádíme u uhlovodíků?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Které uhlovodíky se používají k vytápění?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 čemu se používá acethylen?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484840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22848" y="332656"/>
            <a:ext cx="2189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řešení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80592" y="692696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92D050"/>
                </a:solidFill>
              </a:rPr>
              <a:t>B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7392" y="1154361"/>
            <a:ext cx="6970912" cy="4154984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dvouprvkové sloučeniny uhlíku a vodíku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čtyři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3)</a:t>
            </a:r>
          </a:p>
          <a:p>
            <a:pPr marL="457200" indent="-457200">
              <a:buAutoNum type="arabicParenR"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47675" indent="-447675"/>
            <a:r>
              <a:rPr lang="cs-CZ" sz="2400" dirty="0" smtClean="0">
                <a:solidFill>
                  <a:srgbClr val="FF0000"/>
                </a:solidFill>
              </a:rPr>
              <a:t>4)   bezbarvý plyn, hořlavý, se vzduchem tvoří  výbušnou   směs</a:t>
            </a:r>
          </a:p>
          <a:p>
            <a:pPr marL="457200" indent="-457200">
              <a:buAutoNum type="arabicParenR" startAt="5"/>
            </a:pPr>
            <a:r>
              <a:rPr lang="cs-CZ" sz="2400" dirty="0" smtClean="0">
                <a:solidFill>
                  <a:srgbClr val="FF0000"/>
                </a:solidFill>
              </a:rPr>
              <a:t>H─C≡C─H</a:t>
            </a:r>
          </a:p>
          <a:p>
            <a:pPr marL="457200" indent="-457200">
              <a:buAutoNum type="arabicParenR" startAt="5"/>
            </a:pPr>
            <a:r>
              <a:rPr lang="cs-CZ" sz="2400" dirty="0">
                <a:solidFill>
                  <a:srgbClr val="FF0000"/>
                </a:solidFill>
              </a:rPr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olekulové, strukturní a racionální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arenR" startAt="5"/>
            </a:pPr>
            <a:r>
              <a:rPr lang="cs-CZ" sz="2400" dirty="0">
                <a:solidFill>
                  <a:srgbClr val="FF0000"/>
                </a:solidFill>
              </a:rPr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ethan, směs propanu a butanu</a:t>
            </a:r>
          </a:p>
          <a:p>
            <a:pPr marL="457200" indent="-457200">
              <a:buAutoNum type="arabicParenR" startAt="5"/>
            </a:pPr>
            <a:r>
              <a:rPr lang="cs-CZ" sz="2400" dirty="0" smtClean="0">
                <a:solidFill>
                  <a:srgbClr val="FF0000"/>
                </a:solidFill>
              </a:rPr>
              <a:t>k výrobě plastů(PVC), kyseliny octové a dalších látek, spolu s kyslíkem na sváření a řezání kovů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Šestiúhelník 5"/>
          <p:cNvSpPr/>
          <p:nvPr/>
        </p:nvSpPr>
        <p:spPr>
          <a:xfrm>
            <a:off x="1331640" y="2116485"/>
            <a:ext cx="530352" cy="432048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1403648" y="2325861"/>
            <a:ext cx="83476" cy="16038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487124" y="2180531"/>
            <a:ext cx="219384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706508" y="2332509"/>
            <a:ext cx="76200" cy="153739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96686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445</TotalTime>
  <Words>314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Valued Acer Customer</cp:lastModifiedBy>
  <cp:revision>70</cp:revision>
  <dcterms:created xsi:type="dcterms:W3CDTF">2011-08-21T15:31:45Z</dcterms:created>
  <dcterms:modified xsi:type="dcterms:W3CDTF">2012-01-23T11:29:08Z</dcterms:modified>
</cp:coreProperties>
</file>