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9" r:id="rId2"/>
    <p:sldId id="256" r:id="rId3"/>
    <p:sldId id="268" r:id="rId4"/>
    <p:sldId id="260" r:id="rId5"/>
    <p:sldId id="257" r:id="rId6"/>
    <p:sldId id="258" r:id="rId7"/>
    <p:sldId id="262" r:id="rId8"/>
    <p:sldId id="263" r:id="rId9"/>
    <p:sldId id="264" r:id="rId10"/>
    <p:sldId id="265" r:id="rId11"/>
    <p:sldId id="266" r:id="rId12"/>
    <p:sldId id="267" r:id="rId13"/>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B395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26" autoAdjust="0"/>
    <p:restoredTop sz="94660"/>
  </p:normalViewPr>
  <p:slideViewPr>
    <p:cSldViewPr>
      <p:cViewPr varScale="1">
        <p:scale>
          <a:sx n="71" d="100"/>
          <a:sy n="71" d="100"/>
        </p:scale>
        <p:origin x="-852"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10B2D95-3D3B-45A1-B09E-A5285684A173}"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cs-CZ"/>
        </a:p>
      </dgm:t>
    </dgm:pt>
    <dgm:pt modelId="{D246D0BC-E4B9-4CEC-9049-8ACC85A1DA07}">
      <dgm:prSet/>
      <dgm:spPr/>
      <dgm:t>
        <a:bodyPr/>
        <a:lstStyle/>
        <a:p>
          <a:pPr rtl="0"/>
          <a:r>
            <a:rPr lang="cs-CZ" b="1" i="1" baseline="0" dirty="0" smtClean="0"/>
            <a:t>Doplňte do textu následující slovesa :</a:t>
          </a:r>
          <a:endParaRPr lang="cs-CZ" dirty="0"/>
        </a:p>
      </dgm:t>
    </dgm:pt>
    <dgm:pt modelId="{0B95EA8F-1256-4F78-B94E-6A60F98B70A7}" type="parTrans" cxnId="{703FBFFD-F503-4AEF-95F7-474030C96112}">
      <dgm:prSet/>
      <dgm:spPr/>
      <dgm:t>
        <a:bodyPr/>
        <a:lstStyle/>
        <a:p>
          <a:endParaRPr lang="cs-CZ"/>
        </a:p>
      </dgm:t>
    </dgm:pt>
    <dgm:pt modelId="{6826B135-69E7-4707-AA99-888D35D0E28B}" type="sibTrans" cxnId="{703FBFFD-F503-4AEF-95F7-474030C96112}">
      <dgm:prSet/>
      <dgm:spPr/>
      <dgm:t>
        <a:bodyPr/>
        <a:lstStyle/>
        <a:p>
          <a:endParaRPr lang="cs-CZ"/>
        </a:p>
      </dgm:t>
    </dgm:pt>
    <dgm:pt modelId="{EA251598-E5A7-4E5D-88FE-3D06FECC35C0}" type="pres">
      <dgm:prSet presAssocID="{C10B2D95-3D3B-45A1-B09E-A5285684A173}" presName="linearFlow" presStyleCnt="0">
        <dgm:presLayoutVars>
          <dgm:dir/>
          <dgm:resizeHandles val="exact"/>
        </dgm:presLayoutVars>
      </dgm:prSet>
      <dgm:spPr/>
      <dgm:t>
        <a:bodyPr/>
        <a:lstStyle/>
        <a:p>
          <a:endParaRPr lang="cs-CZ"/>
        </a:p>
      </dgm:t>
    </dgm:pt>
    <dgm:pt modelId="{31396233-FADF-4FC2-8FD7-B0A0388F1841}" type="pres">
      <dgm:prSet presAssocID="{D246D0BC-E4B9-4CEC-9049-8ACC85A1DA07}" presName="composite" presStyleCnt="0"/>
      <dgm:spPr/>
    </dgm:pt>
    <dgm:pt modelId="{F3B89F0A-5AA4-4ABB-8DD9-219F0D5172AE}" type="pres">
      <dgm:prSet presAssocID="{D246D0BC-E4B9-4CEC-9049-8ACC85A1DA07}" presName="imgShp" presStyleLbl="fgImgPlace1" presStyleIdx="0" presStyleCnt="1"/>
      <dgm:spPr/>
    </dgm:pt>
    <dgm:pt modelId="{963861B5-4F9E-45D8-B08A-EAFFC6B94FA7}" type="pres">
      <dgm:prSet presAssocID="{D246D0BC-E4B9-4CEC-9049-8ACC85A1DA07}" presName="txShp" presStyleLbl="node1" presStyleIdx="0" presStyleCnt="1">
        <dgm:presLayoutVars>
          <dgm:bulletEnabled val="1"/>
        </dgm:presLayoutVars>
      </dgm:prSet>
      <dgm:spPr/>
      <dgm:t>
        <a:bodyPr/>
        <a:lstStyle/>
        <a:p>
          <a:endParaRPr lang="cs-CZ"/>
        </a:p>
      </dgm:t>
    </dgm:pt>
  </dgm:ptLst>
  <dgm:cxnLst>
    <dgm:cxn modelId="{703FBFFD-F503-4AEF-95F7-474030C96112}" srcId="{C10B2D95-3D3B-45A1-B09E-A5285684A173}" destId="{D246D0BC-E4B9-4CEC-9049-8ACC85A1DA07}" srcOrd="0" destOrd="0" parTransId="{0B95EA8F-1256-4F78-B94E-6A60F98B70A7}" sibTransId="{6826B135-69E7-4707-AA99-888D35D0E28B}"/>
    <dgm:cxn modelId="{0F66FC74-1F3A-4960-975A-5583189DFAE7}" type="presOf" srcId="{D246D0BC-E4B9-4CEC-9049-8ACC85A1DA07}" destId="{963861B5-4F9E-45D8-B08A-EAFFC6B94FA7}" srcOrd="0" destOrd="0" presId="urn:microsoft.com/office/officeart/2005/8/layout/vList3"/>
    <dgm:cxn modelId="{708AA540-7757-4943-8255-9A06B944BCBA}" type="presOf" srcId="{C10B2D95-3D3B-45A1-B09E-A5285684A173}" destId="{EA251598-E5A7-4E5D-88FE-3D06FECC35C0}" srcOrd="0" destOrd="0" presId="urn:microsoft.com/office/officeart/2005/8/layout/vList3"/>
    <dgm:cxn modelId="{6B110C1D-C467-4DAF-9B7F-FD8E8000B298}" type="presParOf" srcId="{EA251598-E5A7-4E5D-88FE-3D06FECC35C0}" destId="{31396233-FADF-4FC2-8FD7-B0A0388F1841}" srcOrd="0" destOrd="0" presId="urn:microsoft.com/office/officeart/2005/8/layout/vList3"/>
    <dgm:cxn modelId="{F1E21D4A-B435-41B4-96BE-117C4CF20C43}" type="presParOf" srcId="{31396233-FADF-4FC2-8FD7-B0A0388F1841}" destId="{F3B89F0A-5AA4-4ABB-8DD9-219F0D5172AE}" srcOrd="0" destOrd="0" presId="urn:microsoft.com/office/officeart/2005/8/layout/vList3"/>
    <dgm:cxn modelId="{714592CC-52FC-4F92-A8E2-3C38C9B18653}" type="presParOf" srcId="{31396233-FADF-4FC2-8FD7-B0A0388F1841}" destId="{963861B5-4F9E-45D8-B08A-EAFFC6B94FA7}"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3861B5-4F9E-45D8-B08A-EAFFC6B94FA7}">
      <dsp:nvSpPr>
        <dsp:cNvPr id="0" name=""/>
        <dsp:cNvSpPr/>
      </dsp:nvSpPr>
      <dsp:spPr>
        <a:xfrm rot="10800000">
          <a:off x="1425732" y="0"/>
          <a:ext cx="4731252" cy="936104"/>
        </a:xfrm>
        <a:prstGeom prst="homePlate">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2796" tIns="102870" rIns="192024" bIns="102870" numCol="1" spcCol="1270" anchor="ctr" anchorCtr="0">
          <a:noAutofit/>
        </a:bodyPr>
        <a:lstStyle/>
        <a:p>
          <a:pPr lvl="0" algn="ctr" defTabSz="1200150" rtl="0">
            <a:lnSpc>
              <a:spcPct val="90000"/>
            </a:lnSpc>
            <a:spcBef>
              <a:spcPct val="0"/>
            </a:spcBef>
            <a:spcAft>
              <a:spcPct val="35000"/>
            </a:spcAft>
          </a:pPr>
          <a:r>
            <a:rPr lang="cs-CZ" sz="2700" b="1" i="1" kern="1200" baseline="0" dirty="0" smtClean="0"/>
            <a:t>Doplňte do textu následující slovesa :</a:t>
          </a:r>
          <a:endParaRPr lang="cs-CZ" sz="2700" kern="1200" dirty="0"/>
        </a:p>
      </dsp:txBody>
      <dsp:txXfrm rot="10800000">
        <a:off x="1659758" y="0"/>
        <a:ext cx="4497226" cy="936104"/>
      </dsp:txXfrm>
    </dsp:sp>
    <dsp:sp modelId="{F3B89F0A-5AA4-4ABB-8DD9-219F0D5172AE}">
      <dsp:nvSpPr>
        <dsp:cNvPr id="0" name=""/>
        <dsp:cNvSpPr/>
      </dsp:nvSpPr>
      <dsp:spPr>
        <a:xfrm>
          <a:off x="957680" y="0"/>
          <a:ext cx="936104" cy="936104"/>
        </a:xfrm>
        <a:prstGeom prst="ellipse">
          <a:avLst/>
        </a:prstGeom>
        <a:solidFill>
          <a:schemeClr val="accent1">
            <a:tint val="50000"/>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192D7FA-66C3-4D9F-95A8-4681B722635F}" type="datetimeFigureOut">
              <a:rPr lang="cs-CZ" smtClean="0"/>
              <a:t>4.3.2013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E2C8B4A-4253-4607-8B72-F1B9F1B15C72}" type="slidenum">
              <a:rPr lang="cs-CZ" smtClean="0"/>
              <a:t>‹#›</a:t>
            </a:fld>
            <a:endParaRPr lang="cs-CZ"/>
          </a:p>
        </p:txBody>
      </p:sp>
    </p:spTree>
    <p:extLst>
      <p:ext uri="{BB962C8B-B14F-4D97-AF65-F5344CB8AC3E}">
        <p14:creationId xmlns:p14="http://schemas.microsoft.com/office/powerpoint/2010/main" val="21959848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EE2C8B4A-4253-4607-8B72-F1B9F1B15C72}" type="slidenum">
              <a:rPr lang="cs-CZ" smtClean="0"/>
              <a:t>11</a:t>
            </a:fld>
            <a:endParaRPr lang="cs-CZ"/>
          </a:p>
        </p:txBody>
      </p:sp>
    </p:spTree>
    <p:extLst>
      <p:ext uri="{BB962C8B-B14F-4D97-AF65-F5344CB8AC3E}">
        <p14:creationId xmlns:p14="http://schemas.microsoft.com/office/powerpoint/2010/main" val="41105186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Ref idx="1002">
        <a:schemeClr val="bg1"/>
      </p:bgRef>
    </p:bg>
    <p:spTree>
      <p:nvGrpSpPr>
        <p:cNvPr id="1" name=""/>
        <p:cNvGrpSpPr/>
        <p:nvPr/>
      </p:nvGrpSpPr>
      <p:grpSpPr>
        <a:xfrm>
          <a:off x="0" y="0"/>
          <a:ext cx="0" cy="0"/>
          <a:chOff x="0" y="0"/>
          <a:chExt cx="0" cy="0"/>
        </a:xfrm>
      </p:grpSpPr>
      <p:sp>
        <p:nvSpPr>
          <p:cNvPr id="8" name="Obdélník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Přímá spojnice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Nadpis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cs-CZ" smtClean="0"/>
              <a:t>Kliknutím lze upravit styl.</a:t>
            </a:r>
            <a:endParaRPr kumimoji="0" lang="en-US"/>
          </a:p>
        </p:txBody>
      </p:sp>
      <p:sp>
        <p:nvSpPr>
          <p:cNvPr id="25" name="Podnadpis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smtClean="0"/>
              <a:t>Kliknutím lze upravit styl předlohy.</a:t>
            </a:r>
            <a:endParaRPr kumimoji="0" lang="en-US"/>
          </a:p>
        </p:txBody>
      </p:sp>
      <p:sp>
        <p:nvSpPr>
          <p:cNvPr id="31" name="Zástupný symbol pro datum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A4021DE2-6334-475D-A4AC-2071EF8E7250}" type="datetimeFigureOut">
              <a:rPr lang="cs-CZ" smtClean="0"/>
              <a:t>4.3.2013</a:t>
            </a:fld>
            <a:endParaRPr lang="cs-CZ"/>
          </a:p>
        </p:txBody>
      </p:sp>
      <p:sp>
        <p:nvSpPr>
          <p:cNvPr id="18" name="Zástupný symbol pro zápatí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cs-CZ"/>
          </a:p>
        </p:txBody>
      </p:sp>
      <p:sp>
        <p:nvSpPr>
          <p:cNvPr id="29" name="Zástupný symbol pro číslo snímku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47A9F747-0FBA-4479-8675-50038BE1504B}" type="slidenum">
              <a:rPr lang="cs-CZ" smtClean="0"/>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Kliknutím lze upravit styl.</a:t>
            </a:r>
            <a:endParaRPr kumimoji="0" lang="en-US"/>
          </a:p>
        </p:txBody>
      </p:sp>
      <p:sp>
        <p:nvSpPr>
          <p:cNvPr id="3" name="Zástupný symbol pro obsah 2"/>
          <p:cNvSpPr>
            <a:spLocks noGrp="1"/>
          </p:cNvSpPr>
          <p:nvPr>
            <p:ph idx="1"/>
          </p:nvPr>
        </p:nvSpPr>
        <p:spPr/>
        <p:txBody>
          <a:bodyPr/>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A4021DE2-6334-475D-A4AC-2071EF8E7250}" type="datetimeFigureOut">
              <a:rPr lang="cs-CZ" smtClean="0"/>
              <a:t>4.3.2013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47A9F747-0FBA-4479-8675-50038BE1504B}" type="slidenum">
              <a:rPr lang="cs-CZ" smtClean="0"/>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bg>
      <p:bgRef idx="1001">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cs-CZ" smtClean="0"/>
              <a:t>Kliknutím lze upravit styl.</a:t>
            </a:r>
            <a:endParaRPr kumimoji="0" lang="en-US"/>
          </a:p>
        </p:txBody>
      </p:sp>
      <p:sp>
        <p:nvSpPr>
          <p:cNvPr id="3" name="Zástupný symbol pro text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smtClean="0"/>
              <a:t>Kliknutím lze upravit styly předlohy textu.</a:t>
            </a:r>
          </a:p>
        </p:txBody>
      </p:sp>
      <p:sp>
        <p:nvSpPr>
          <p:cNvPr id="4" name="Zástupný symbol pro datum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A4021DE2-6334-475D-A4AC-2071EF8E7250}" type="datetimeFigureOut">
              <a:rPr lang="cs-CZ" smtClean="0"/>
              <a:t>4.3.2013</a:t>
            </a:fld>
            <a:endParaRPr lang="cs-CZ"/>
          </a:p>
        </p:txBody>
      </p:sp>
      <p:sp>
        <p:nvSpPr>
          <p:cNvPr id="5" name="Zástupný symbol pro zápatí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cs-CZ"/>
          </a:p>
        </p:txBody>
      </p:sp>
      <p:sp>
        <p:nvSpPr>
          <p:cNvPr id="6" name="Zástupný symbol pro číslo snímku 5"/>
          <p:cNvSpPr>
            <a:spLocks noGrp="1"/>
          </p:cNvSpPr>
          <p:nvPr>
            <p:ph type="sldNum" sz="quarter" idx="12"/>
          </p:nvPr>
        </p:nvSpPr>
        <p:spPr>
          <a:xfrm>
            <a:off x="6733952" y="6555112"/>
            <a:ext cx="588336" cy="228600"/>
          </a:xfrm>
        </p:spPr>
        <p:txBody>
          <a:bodyPr/>
          <a:lstStyle>
            <a:extLst/>
          </a:lstStyle>
          <a:p>
            <a:fld id="{47A9F747-0FBA-4479-8675-50038BE1504B}" type="slidenum">
              <a:rPr lang="cs-CZ" smtClean="0"/>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42048" cy="1143000"/>
          </a:xfrm>
        </p:spPr>
        <p:txBody>
          <a:bodyPr/>
          <a:lstStyle>
            <a:extLst/>
          </a:lstStyle>
          <a:p>
            <a:r>
              <a:rPr kumimoji="0" lang="cs-CZ" smtClean="0"/>
              <a:t>Kliknutím lze upravit styl.</a:t>
            </a:r>
            <a:endParaRPr kumimoji="0" lang="en-US"/>
          </a:p>
        </p:txBody>
      </p:sp>
      <p:sp>
        <p:nvSpPr>
          <p:cNvPr id="3" name="Zástupný symbol pro obsah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A4021DE2-6334-475D-A4AC-2071EF8E7250}" type="datetimeFigureOut">
              <a:rPr lang="cs-CZ" smtClean="0"/>
              <a:t>4.3.2013</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47A9F747-0FBA-4479-8675-50038BE1504B}" type="slidenum">
              <a:rPr lang="cs-CZ" smtClean="0"/>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42048" cy="1143000"/>
          </a:xfrm>
        </p:spPr>
        <p:txBody>
          <a:bodyPr anchor="b"/>
          <a:lstStyle>
            <a:lvl1pPr>
              <a:defRPr/>
            </a:lvl1pPr>
            <a:extLst/>
          </a:lstStyle>
          <a:p>
            <a:r>
              <a:rPr kumimoji="0" lang="cs-CZ" smtClean="0"/>
              <a:t>Kliknutím lze upravit styl.</a:t>
            </a:r>
            <a:endParaRPr kumimoji="0" lang="en-US"/>
          </a:p>
        </p:txBody>
      </p:sp>
      <p:sp>
        <p:nvSpPr>
          <p:cNvPr id="3" name="Zástupný symbol pro text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Kliknutím lze upravit styly předlohy textu.</a:t>
            </a:r>
          </a:p>
        </p:txBody>
      </p:sp>
      <p:sp>
        <p:nvSpPr>
          <p:cNvPr id="4" name="Zástupný symbol pro text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Kliknutím lze upravit styly předlohy textu.</a:t>
            </a:r>
          </a:p>
        </p:txBody>
      </p:sp>
      <p:sp>
        <p:nvSpPr>
          <p:cNvPr id="5" name="Zástupný symbol pro obsah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extLst/>
          </a:lstStyle>
          <a:p>
            <a:fld id="{A4021DE2-6334-475D-A4AC-2071EF8E7250}" type="datetimeFigureOut">
              <a:rPr lang="cs-CZ" smtClean="0"/>
              <a:t>4.3.2013</a:t>
            </a:fld>
            <a:endParaRPr lang="cs-CZ"/>
          </a:p>
        </p:txBody>
      </p:sp>
      <p:sp>
        <p:nvSpPr>
          <p:cNvPr id="8" name="Zástupný symbol pro zápatí 7"/>
          <p:cNvSpPr>
            <a:spLocks noGrp="1"/>
          </p:cNvSpPr>
          <p:nvPr>
            <p:ph type="ftr" sz="quarter" idx="11"/>
          </p:nvPr>
        </p:nvSpPr>
        <p:spPr/>
        <p:txBody>
          <a:bodyPr/>
          <a:lstStyle>
            <a:extLst/>
          </a:lstStyle>
          <a:p>
            <a:endParaRPr lang="cs-CZ"/>
          </a:p>
        </p:txBody>
      </p:sp>
      <p:sp>
        <p:nvSpPr>
          <p:cNvPr id="9" name="Zástupný symbol pro číslo snímku 8"/>
          <p:cNvSpPr>
            <a:spLocks noGrp="1"/>
          </p:cNvSpPr>
          <p:nvPr>
            <p:ph type="sldNum" sz="quarter" idx="12"/>
          </p:nvPr>
        </p:nvSpPr>
        <p:spPr/>
        <p:txBody>
          <a:bodyPr/>
          <a:lstStyle>
            <a:extLst/>
          </a:lstStyle>
          <a:p>
            <a:fld id="{47A9F747-0FBA-4479-8675-50038BE1504B}" type="slidenum">
              <a:rPr lang="cs-CZ" smtClean="0"/>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42048" cy="1143000"/>
          </a:xfrm>
        </p:spPr>
        <p:txBody>
          <a:bodyPr/>
          <a:lstStyle>
            <a:extLst/>
          </a:lstStyle>
          <a:p>
            <a:r>
              <a:rPr kumimoji="0" lang="cs-CZ" smtClean="0"/>
              <a:t>Kliknutím lze upravit styl.</a:t>
            </a:r>
            <a:endParaRPr kumimoji="0" lang="en-US"/>
          </a:p>
        </p:txBody>
      </p:sp>
      <p:sp>
        <p:nvSpPr>
          <p:cNvPr id="3" name="Zástupný symbol pro datum 2"/>
          <p:cNvSpPr>
            <a:spLocks noGrp="1"/>
          </p:cNvSpPr>
          <p:nvPr>
            <p:ph type="dt" sz="half" idx="10"/>
          </p:nvPr>
        </p:nvSpPr>
        <p:spPr/>
        <p:txBody>
          <a:bodyPr/>
          <a:lstStyle>
            <a:extLst/>
          </a:lstStyle>
          <a:p>
            <a:fld id="{A4021DE2-6334-475D-A4AC-2071EF8E7250}" type="datetimeFigureOut">
              <a:rPr lang="cs-CZ" smtClean="0"/>
              <a:t>4.3.2013</a:t>
            </a:fld>
            <a:endParaRPr lang="cs-CZ"/>
          </a:p>
        </p:txBody>
      </p:sp>
      <p:sp>
        <p:nvSpPr>
          <p:cNvPr id="4" name="Zástupný symbol pro zápatí 3"/>
          <p:cNvSpPr>
            <a:spLocks noGrp="1"/>
          </p:cNvSpPr>
          <p:nvPr>
            <p:ph type="ftr" sz="quarter" idx="11"/>
          </p:nvPr>
        </p:nvSpPr>
        <p:spPr/>
        <p:txBody>
          <a:bodyPr/>
          <a:lstStyle>
            <a:extLst/>
          </a:lstStyle>
          <a:p>
            <a:endParaRPr lang="cs-CZ"/>
          </a:p>
        </p:txBody>
      </p:sp>
      <p:sp>
        <p:nvSpPr>
          <p:cNvPr id="5" name="Zástupný symbol pro číslo snímku 4"/>
          <p:cNvSpPr>
            <a:spLocks noGrp="1"/>
          </p:cNvSpPr>
          <p:nvPr>
            <p:ph type="sldNum" sz="quarter" idx="12"/>
          </p:nvPr>
        </p:nvSpPr>
        <p:spPr/>
        <p:txBody>
          <a:bodyPr/>
          <a:lstStyle>
            <a:extLst/>
          </a:lstStyle>
          <a:p>
            <a:fld id="{47A9F747-0FBA-4479-8675-50038BE1504B}"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lvl1pPr>
              <a:defRPr>
                <a:solidFill>
                  <a:schemeClr val="tx2"/>
                </a:solidFill>
              </a:defRPr>
            </a:lvl1pPr>
            <a:extLst/>
          </a:lstStyle>
          <a:p>
            <a:fld id="{A4021DE2-6334-475D-A4AC-2071EF8E7250}" type="datetimeFigureOut">
              <a:rPr lang="cs-CZ" smtClean="0"/>
              <a:t>4.3.2013</a:t>
            </a:fld>
            <a:endParaRPr lang="cs-CZ"/>
          </a:p>
        </p:txBody>
      </p:sp>
      <p:sp>
        <p:nvSpPr>
          <p:cNvPr id="3" name="Zástupný symbol pro zápatí 2"/>
          <p:cNvSpPr>
            <a:spLocks noGrp="1"/>
          </p:cNvSpPr>
          <p:nvPr>
            <p:ph type="ftr" sz="quarter" idx="11"/>
          </p:nvPr>
        </p:nvSpPr>
        <p:spPr/>
        <p:txBody>
          <a:bodyPr/>
          <a:lstStyle>
            <a:lvl1pPr>
              <a:defRPr>
                <a:solidFill>
                  <a:schemeClr val="tx2"/>
                </a:solidFill>
              </a:defRPr>
            </a:lvl1pPr>
            <a:extLst/>
          </a:lstStyle>
          <a:p>
            <a:endParaRPr lang="cs-CZ"/>
          </a:p>
        </p:txBody>
      </p:sp>
      <p:sp>
        <p:nvSpPr>
          <p:cNvPr id="4" name="Zástupný symbol pro číslo snímku 3"/>
          <p:cNvSpPr>
            <a:spLocks noGrp="1"/>
          </p:cNvSpPr>
          <p:nvPr>
            <p:ph type="sldNum" sz="quarter" idx="12"/>
          </p:nvPr>
        </p:nvSpPr>
        <p:spPr/>
        <p:txBody>
          <a:bodyPr/>
          <a:lstStyle>
            <a:extLst/>
          </a:lstStyle>
          <a:p>
            <a:fld id="{47A9F747-0FBA-4479-8675-50038BE1504B}"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cs-CZ" smtClean="0"/>
              <a:t>Kliknutím lze upravit styl.</a:t>
            </a:r>
            <a:endParaRPr kumimoji="0" lang="en-US"/>
          </a:p>
        </p:txBody>
      </p:sp>
      <p:sp>
        <p:nvSpPr>
          <p:cNvPr id="3" name="Zástupný symbol pro text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cs-CZ" smtClean="0"/>
              <a:t>Kliknutím lze upravit styly předlohy textu.</a:t>
            </a:r>
          </a:p>
        </p:txBody>
      </p:sp>
      <p:sp>
        <p:nvSpPr>
          <p:cNvPr id="4" name="Zástupný symbol pro obsah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A4021DE2-6334-475D-A4AC-2071EF8E7250}" type="datetimeFigureOut">
              <a:rPr lang="cs-CZ" smtClean="0"/>
              <a:t>4.3.2013</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47A9F747-0FBA-4479-8675-50038BE1504B}" type="slidenum">
              <a:rPr lang="cs-CZ" smtClean="0"/>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bg>
      <p:bgRef idx="1002">
        <a:schemeClr val="bg2"/>
      </p:bgRef>
    </p:bg>
    <p:spTree>
      <p:nvGrpSpPr>
        <p:cNvPr id="1" name=""/>
        <p:cNvGrpSpPr/>
        <p:nvPr/>
      </p:nvGrpSpPr>
      <p:grpSpPr>
        <a:xfrm>
          <a:off x="0" y="0"/>
          <a:ext cx="0" cy="0"/>
          <a:chOff x="0" y="0"/>
          <a:chExt cx="0" cy="0"/>
        </a:xfrm>
      </p:grpSpPr>
      <p:sp>
        <p:nvSpPr>
          <p:cNvPr id="8" name="Obdélník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Obdélník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Nadpis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cs-CZ" smtClean="0"/>
              <a:t>Kliknutím lze upravit styl.</a:t>
            </a:r>
            <a:endParaRPr kumimoji="0" lang="en-US" dirty="0"/>
          </a:p>
        </p:txBody>
      </p:sp>
      <p:sp>
        <p:nvSpPr>
          <p:cNvPr id="4" name="Zástupný symbol pro text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cs-CZ" smtClean="0"/>
              <a:t>Kliknutím lze upravit styly předlohy textu.</a:t>
            </a:r>
          </a:p>
        </p:txBody>
      </p:sp>
      <p:sp>
        <p:nvSpPr>
          <p:cNvPr id="5" name="Zástupný symbol pro datum 4"/>
          <p:cNvSpPr>
            <a:spLocks noGrp="1"/>
          </p:cNvSpPr>
          <p:nvPr>
            <p:ph type="dt" sz="half" idx="10"/>
          </p:nvPr>
        </p:nvSpPr>
        <p:spPr/>
        <p:txBody>
          <a:bodyPr/>
          <a:lstStyle>
            <a:extLst/>
          </a:lstStyle>
          <a:p>
            <a:fld id="{A4021DE2-6334-475D-A4AC-2071EF8E7250}" type="datetimeFigureOut">
              <a:rPr lang="cs-CZ" smtClean="0"/>
              <a:t>4.3.2013</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47A9F747-0FBA-4479-8675-50038BE1504B}" type="slidenum">
              <a:rPr lang="cs-CZ" smtClean="0"/>
              <a:t>‹#›</a:t>
            </a:fld>
            <a:endParaRPr lang="cs-CZ"/>
          </a:p>
        </p:txBody>
      </p:sp>
      <p:sp>
        <p:nvSpPr>
          <p:cNvPr id="10" name="Zástupný symbol pro obrázek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cs-CZ" smtClean="0"/>
              <a:t>Kliknutím na ikonu přidáte obrázek.</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p:txBody>
          <a:bodyPr vert="eaVert"/>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A4021DE2-6334-475D-A4AC-2071EF8E7250}" type="datetimeFigureOut">
              <a:rPr lang="cs-CZ" smtClean="0"/>
              <a:t>4.3.2013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47A9F747-0FBA-4479-8675-50038BE1504B}"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553200" y="274955"/>
            <a:ext cx="1524000" cy="5851525"/>
          </a:xfrm>
        </p:spPr>
        <p:txBody>
          <a:bodyPr vert="eaVert" anchor="t"/>
          <a:lstStyle>
            <a:extLs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457200" y="274642"/>
            <a:ext cx="6019800" cy="5851525"/>
          </a:xfrm>
        </p:spPr>
        <p:txBody>
          <a:bodyPr vert="eaVert"/>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a:xfrm>
            <a:off x="4242816" y="6557946"/>
            <a:ext cx="2002464" cy="226902"/>
          </a:xfrm>
        </p:spPr>
        <p:txBody>
          <a:bodyPr/>
          <a:lstStyle>
            <a:extLst/>
          </a:lstStyle>
          <a:p>
            <a:fld id="{A4021DE2-6334-475D-A4AC-2071EF8E7250}" type="datetimeFigureOut">
              <a:rPr lang="cs-CZ" smtClean="0"/>
              <a:t>4.3.2013</a:t>
            </a:fld>
            <a:endParaRPr lang="cs-CZ"/>
          </a:p>
        </p:txBody>
      </p:sp>
      <p:sp>
        <p:nvSpPr>
          <p:cNvPr id="5" name="Zástupný symbol pro zápatí 4"/>
          <p:cNvSpPr>
            <a:spLocks noGrp="1"/>
          </p:cNvSpPr>
          <p:nvPr>
            <p:ph type="ftr" sz="quarter" idx="11"/>
          </p:nvPr>
        </p:nvSpPr>
        <p:spPr>
          <a:xfrm>
            <a:off x="457200" y="6556248"/>
            <a:ext cx="3657600" cy="228600"/>
          </a:xfrm>
        </p:spPr>
        <p:txBody>
          <a:bodyPr/>
          <a:lstStyle>
            <a:extLst/>
          </a:lstStyle>
          <a:p>
            <a:endParaRPr lang="cs-CZ"/>
          </a:p>
        </p:txBody>
      </p:sp>
      <p:sp>
        <p:nvSpPr>
          <p:cNvPr id="6" name="Zástupný symbol pro číslo snímku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47A9F747-0FBA-4479-8675-50038BE1504B}"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Obdélník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Zástupný symbol pro nadpis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cs-CZ" smtClean="0"/>
              <a:t>Kliknutím lze upravit styl.</a:t>
            </a:r>
            <a:endParaRPr kumimoji="0" lang="en-US"/>
          </a:p>
        </p:txBody>
      </p:sp>
      <p:sp>
        <p:nvSpPr>
          <p:cNvPr id="31" name="Zástupný symbol pro text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27" name="Zástupný symbol pro datum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A4021DE2-6334-475D-A4AC-2071EF8E7250}" type="datetimeFigureOut">
              <a:rPr lang="cs-CZ" smtClean="0"/>
              <a:t>4.3.2013</a:t>
            </a:fld>
            <a:endParaRPr lang="cs-CZ"/>
          </a:p>
        </p:txBody>
      </p:sp>
      <p:sp>
        <p:nvSpPr>
          <p:cNvPr id="4" name="Zástupný symbol pro zápatí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cs-CZ"/>
          </a:p>
        </p:txBody>
      </p:sp>
      <p:sp>
        <p:nvSpPr>
          <p:cNvPr id="16" name="Zástupný symbol pro číslo snímku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47A9F747-0FBA-4479-8675-50038BE1504B}" type="slidenum">
              <a:rPr lang="cs-CZ" smtClean="0"/>
              <a:t>‹#›</a:t>
            </a:fld>
            <a:endParaRPr lang="cs-CZ"/>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cs.wikipedia.org/wiki/Soubor:Pamukkale3.jpg" TargetMode="External"/><Relationship Id="rId2" Type="http://schemas.openxmlformats.org/officeDocument/2006/relationships/audio" Target="../media/audio1.wav"/><Relationship Id="rId1" Type="http://schemas.openxmlformats.org/officeDocument/2006/relationships/slideLayout" Target="../slideLayouts/slideLayout6.xml"/><Relationship Id="rId5" Type="http://schemas.openxmlformats.org/officeDocument/2006/relationships/audio" Target="../media/audio1.wav"/><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74068" y="5362575"/>
            <a:ext cx="6096000" cy="1495425"/>
          </a:xfrm>
          <a:prstGeom prst="rect">
            <a:avLst/>
          </a:prstGeom>
          <a:noFill/>
          <a:ln>
            <a:noFill/>
          </a:ln>
          <a:effectLst/>
        </p:spPr>
      </p:pic>
      <p:graphicFrame>
        <p:nvGraphicFramePr>
          <p:cNvPr id="9" name="Tabulka 8"/>
          <p:cNvGraphicFramePr>
            <a:graphicFrameLocks noGrp="1"/>
          </p:cNvGraphicFramePr>
          <p:nvPr>
            <p:extLst>
              <p:ext uri="{D42A27DB-BD31-4B8C-83A1-F6EECF244321}">
                <p14:modId xmlns:p14="http://schemas.microsoft.com/office/powerpoint/2010/main" val="2464332931"/>
              </p:ext>
            </p:extLst>
          </p:nvPr>
        </p:nvGraphicFramePr>
        <p:xfrm>
          <a:off x="1524000" y="1397000"/>
          <a:ext cx="6720408" cy="3774832"/>
        </p:xfrm>
        <a:graphic>
          <a:graphicData uri="http://schemas.openxmlformats.org/drawingml/2006/table">
            <a:tbl>
              <a:tblPr firstRow="1" bandRow="1">
                <a:tableStyleId>{2D5ABB26-0587-4C30-8999-92F81FD0307C}</a:tableStyleId>
              </a:tblPr>
              <a:tblGrid>
                <a:gridCol w="1637024"/>
                <a:gridCol w="5083384"/>
              </a:tblGrid>
              <a:tr h="370840">
                <a:tc>
                  <a:txBody>
                    <a:bodyPr/>
                    <a:lstStyle/>
                    <a:p>
                      <a:r>
                        <a:rPr lang="cs-CZ" sz="1200" dirty="0" smtClean="0"/>
                        <a:t>Název školy:</a:t>
                      </a:r>
                      <a:endParaRPr lang="cs-CZ" sz="1200" dirty="0"/>
                    </a:p>
                  </a:txBody>
                  <a:tcPr anchor="ctr"/>
                </a:tc>
                <a:tc>
                  <a:txBody>
                    <a:bodyPr/>
                    <a:lstStyle/>
                    <a:p>
                      <a:pPr algn="l"/>
                      <a:r>
                        <a:rPr lang="cs-CZ" sz="1800" b="1" kern="1200" dirty="0" smtClean="0">
                          <a:solidFill>
                            <a:schemeClr val="bg1"/>
                          </a:solidFill>
                        </a:rPr>
                        <a:t>ZÁKLADNÍ ŠKOLA SADSKÁ</a:t>
                      </a:r>
                      <a:endParaRPr lang="cs-CZ" sz="1800" b="1" kern="1200" dirty="0">
                        <a:solidFill>
                          <a:schemeClr val="bg1"/>
                        </a:solidFill>
                        <a:latin typeface="+mn-lt"/>
                        <a:ea typeface="+mn-ea"/>
                        <a:cs typeface="+mn-cs"/>
                      </a:endParaRPr>
                    </a:p>
                  </a:txBody>
                  <a:tcPr anchor="ctr"/>
                </a:tc>
              </a:tr>
              <a:tr h="370840">
                <a:tc>
                  <a:txBody>
                    <a:bodyPr/>
                    <a:lstStyle/>
                    <a:p>
                      <a:pPr marL="0" algn="l" defTabSz="914400" rtl="0" eaLnBrk="1" latinLnBrk="0" hangingPunct="1"/>
                      <a:r>
                        <a:rPr lang="cs-CZ" sz="1200" kern="1200" dirty="0" smtClean="0"/>
                        <a:t>Autor:</a:t>
                      </a:r>
                      <a:endParaRPr lang="cs-CZ" sz="1200" b="1" kern="1200" dirty="0">
                        <a:solidFill>
                          <a:schemeClr val="dk1"/>
                        </a:solidFill>
                        <a:latin typeface="+mn-lt"/>
                        <a:ea typeface="+mn-ea"/>
                        <a:cs typeface="+mn-cs"/>
                      </a:endParaRPr>
                    </a:p>
                  </a:txBody>
                  <a:tcPr anchor="ctr"/>
                </a:tc>
                <a:tc>
                  <a:txBody>
                    <a:bodyPr/>
                    <a:lstStyle/>
                    <a:p>
                      <a:pPr algn="l"/>
                      <a:r>
                        <a:rPr lang="cs-CZ" sz="1800" b="1" kern="1200" dirty="0" smtClean="0">
                          <a:solidFill>
                            <a:schemeClr val="bg1"/>
                          </a:solidFill>
                        </a:rPr>
                        <a:t>Mgr. Jiřina Homolová</a:t>
                      </a:r>
                      <a:endParaRPr lang="cs-CZ" b="1" dirty="0">
                        <a:solidFill>
                          <a:schemeClr val="bg1"/>
                        </a:solidFill>
                      </a:endParaRPr>
                    </a:p>
                  </a:txBody>
                  <a:tcPr anchor="ctr"/>
                </a:tc>
              </a:tr>
              <a:tr h="498232">
                <a:tc>
                  <a:txBody>
                    <a:bodyPr/>
                    <a:lstStyle/>
                    <a:p>
                      <a:r>
                        <a:rPr lang="cs-CZ" sz="1200" kern="1200" dirty="0" smtClean="0"/>
                        <a:t>Název DUM: </a:t>
                      </a:r>
                      <a:endParaRPr lang="cs-CZ" sz="1200" b="1" kern="1200" dirty="0">
                        <a:solidFill>
                          <a:schemeClr val="dk1"/>
                        </a:solidFill>
                        <a:latin typeface="+mn-lt"/>
                        <a:ea typeface="+mn-ea"/>
                        <a:cs typeface="+mn-cs"/>
                      </a:endParaRPr>
                    </a:p>
                  </a:txBody>
                  <a:tcPr anchor="ctr"/>
                </a:tc>
                <a:tc>
                  <a:txBody>
                    <a:bodyPr/>
                    <a:lstStyle/>
                    <a:p>
                      <a:pPr algn="l"/>
                      <a:r>
                        <a:rPr lang="cs-CZ" b="1" dirty="0" smtClean="0">
                          <a:solidFill>
                            <a:schemeClr val="bg1"/>
                          </a:solidFill>
                        </a:rPr>
                        <a:t>Lidová slovesnost</a:t>
                      </a:r>
                      <a:endParaRPr lang="cs-CZ" b="1" dirty="0">
                        <a:solidFill>
                          <a:schemeClr val="bg1"/>
                        </a:solidFill>
                      </a:endParaRPr>
                    </a:p>
                  </a:txBody>
                  <a:tcPr anchor="ctr"/>
                </a:tc>
              </a:tr>
              <a:tr h="370840">
                <a:tc>
                  <a:txBody>
                    <a:bodyPr/>
                    <a:lstStyle/>
                    <a:p>
                      <a:r>
                        <a:rPr lang="cs-CZ" sz="1200" b="0" kern="1200" dirty="0" smtClean="0">
                          <a:solidFill>
                            <a:schemeClr val="dk1"/>
                          </a:solidFill>
                          <a:latin typeface="+mn-lt"/>
                          <a:ea typeface="+mn-ea"/>
                          <a:cs typeface="+mn-cs"/>
                        </a:rPr>
                        <a:t>Název sady:</a:t>
                      </a:r>
                      <a:endParaRPr lang="cs-CZ" sz="1200" b="0" kern="1200" dirty="0">
                        <a:solidFill>
                          <a:schemeClr val="dk1"/>
                        </a:solidFill>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2000" b="1" kern="1200" dirty="0" smtClean="0">
                          <a:solidFill>
                            <a:schemeClr val="bg1"/>
                          </a:solidFill>
                          <a:latin typeface="+mn-lt"/>
                          <a:ea typeface="+mn-ea"/>
                          <a:cs typeface="+mn-cs"/>
                        </a:rPr>
                        <a:t>VY_32_Inovace_12.1.11</a:t>
                      </a:r>
                    </a:p>
                    <a:p>
                      <a:pPr marL="0" marR="0" indent="0" algn="l" defTabSz="914400" rtl="0" eaLnBrk="1" fontAlgn="auto" latinLnBrk="0" hangingPunct="1">
                        <a:lnSpc>
                          <a:spcPct val="100000"/>
                        </a:lnSpc>
                        <a:spcBef>
                          <a:spcPts val="0"/>
                        </a:spcBef>
                        <a:spcAft>
                          <a:spcPts val="0"/>
                        </a:spcAft>
                        <a:buClrTx/>
                        <a:buSzTx/>
                        <a:buFontTx/>
                        <a:buNone/>
                        <a:tabLst/>
                        <a:defRPr/>
                      </a:pPr>
                      <a:r>
                        <a:rPr lang="cs-CZ" sz="2000" b="1" kern="1200" dirty="0" smtClean="0">
                          <a:solidFill>
                            <a:schemeClr val="bg1"/>
                          </a:solidFill>
                          <a:latin typeface="+mn-lt"/>
                          <a:ea typeface="+mn-ea"/>
                          <a:cs typeface="+mn-cs"/>
                        </a:rPr>
                        <a:t>Český jazyk 6. ročník</a:t>
                      </a:r>
                    </a:p>
                    <a:p>
                      <a:pPr algn="l"/>
                      <a:endParaRPr lang="cs-CZ" b="1" dirty="0">
                        <a:solidFill>
                          <a:schemeClr val="bg1"/>
                        </a:solidFill>
                      </a:endParaRPr>
                    </a:p>
                  </a:txBody>
                  <a:tcPr anchor="ctr"/>
                </a:tc>
              </a:tr>
              <a:tr h="370840">
                <a:tc>
                  <a:txBody>
                    <a:bodyPr/>
                    <a:lstStyle/>
                    <a:p>
                      <a:r>
                        <a:rPr lang="cs-CZ" sz="1200" kern="1200" dirty="0" smtClean="0"/>
                        <a:t>Číslo projektu:</a:t>
                      </a:r>
                      <a:endParaRPr lang="cs-CZ" sz="1200" b="1" kern="1200" dirty="0">
                        <a:solidFill>
                          <a:schemeClr val="dk1"/>
                        </a:solidFill>
                        <a:latin typeface="+mn-lt"/>
                        <a:ea typeface="+mn-ea"/>
                        <a:cs typeface="+mn-cs"/>
                      </a:endParaRPr>
                    </a:p>
                  </a:txBody>
                  <a:tcPr anchor="ctr"/>
                </a:tc>
                <a:tc>
                  <a:txBody>
                    <a:bodyPr/>
                    <a:lstStyle/>
                    <a:p>
                      <a:pPr algn="l"/>
                      <a:r>
                        <a:rPr lang="cs-CZ" sz="1600" b="1" dirty="0" smtClean="0">
                          <a:solidFill>
                            <a:schemeClr val="bg1"/>
                          </a:solidFill>
                          <a:effectLst/>
                        </a:rPr>
                        <a:t>CZ.1.07/1.4.00/21.3577</a:t>
                      </a:r>
                      <a:endParaRPr lang="cs-CZ" sz="1600" b="1" dirty="0">
                        <a:solidFill>
                          <a:schemeClr val="bg1"/>
                        </a:solidFill>
                      </a:endParaRPr>
                    </a:p>
                  </a:txBody>
                  <a:tcPr anchor="ctr"/>
                </a:tc>
              </a:tr>
              <a:tr h="370840">
                <a:tc>
                  <a:txBody>
                    <a:bodyPr/>
                    <a:lstStyle/>
                    <a:p>
                      <a:r>
                        <a:rPr lang="cs-CZ" sz="1200" kern="1200" dirty="0" smtClean="0"/>
                        <a:t>Anotace:.</a:t>
                      </a:r>
                      <a:endParaRPr lang="cs-CZ" sz="1200" b="1" kern="1200" dirty="0">
                        <a:solidFill>
                          <a:schemeClr val="dk1"/>
                        </a:solidFill>
                        <a:latin typeface="+mn-lt"/>
                        <a:ea typeface="+mn-ea"/>
                        <a:cs typeface="+mn-cs"/>
                      </a:endParaRPr>
                    </a:p>
                  </a:txBody>
                  <a:tcPr anchor="ctr"/>
                </a:tc>
                <a:tc>
                  <a:txBody>
                    <a:bodyPr/>
                    <a:lstStyle/>
                    <a:p>
                      <a:pPr algn="l"/>
                      <a:r>
                        <a:rPr lang="cs-CZ" sz="1800" b="1" kern="1200" dirty="0" smtClean="0">
                          <a:solidFill>
                            <a:schemeClr val="bg1"/>
                          </a:solidFill>
                        </a:rPr>
                        <a:t>Materiál je určen žákům 6. ročníku. Podává základní poučení o popisu místa a osoby. </a:t>
                      </a:r>
                    </a:p>
                    <a:p>
                      <a:pPr algn="l"/>
                      <a:r>
                        <a:rPr lang="cs-CZ" sz="1800" b="1" kern="1200" baseline="0" dirty="0" smtClean="0">
                          <a:solidFill>
                            <a:schemeClr val="bg1"/>
                          </a:solidFill>
                        </a:rPr>
                        <a:t>Jsou v něm zařazena cvičení k upevnění učiva. </a:t>
                      </a:r>
                      <a:r>
                        <a:rPr lang="cs-CZ" sz="1800" b="1" kern="1200" dirty="0" smtClean="0">
                          <a:solidFill>
                            <a:schemeClr val="bg1"/>
                          </a:solidFill>
                        </a:rPr>
                        <a:t>Obsahuje animace.</a:t>
                      </a:r>
                      <a:endParaRPr lang="cs-CZ" b="1" dirty="0">
                        <a:solidFill>
                          <a:schemeClr val="bg1"/>
                        </a:solidFill>
                      </a:endParaRPr>
                    </a:p>
                  </a:txBody>
                  <a:tcPr anchor="ctr"/>
                </a:tc>
              </a:tr>
            </a:tbl>
          </a:graphicData>
        </a:graphic>
      </p:graphicFrame>
      <p:pic>
        <p:nvPicPr>
          <p:cNvPr id="14" name="Obrázek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48264" y="1196752"/>
            <a:ext cx="1043608" cy="1440327"/>
          </a:xfrm>
          <a:prstGeom prst="rect">
            <a:avLst/>
          </a:prstGeom>
          <a:blipFill>
            <a:blip r:embed="rId4" cstate="print"/>
            <a:tile tx="0" ty="0" sx="100000" sy="100000" flip="none" algn="tl"/>
          </a:blipFill>
        </p:spPr>
      </p:pic>
    </p:spTree>
    <p:extLst>
      <p:ext uri="{BB962C8B-B14F-4D97-AF65-F5344CB8AC3E}">
        <p14:creationId xmlns:p14="http://schemas.microsoft.com/office/powerpoint/2010/main" val="904489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sz="7200" i="1" dirty="0" smtClean="0"/>
              <a:t>popis2</a:t>
            </a:r>
            <a:endParaRPr lang="cs-CZ" sz="7200" i="1" dirty="0"/>
          </a:p>
        </p:txBody>
      </p:sp>
      <p:sp>
        <p:nvSpPr>
          <p:cNvPr id="3" name="Podnadpis 2"/>
          <p:cNvSpPr>
            <a:spLocks noGrp="1"/>
          </p:cNvSpPr>
          <p:nvPr>
            <p:ph type="subTitle" idx="1"/>
          </p:nvPr>
        </p:nvSpPr>
        <p:spPr/>
        <p:txBody>
          <a:bodyPr>
            <a:normAutofit/>
          </a:bodyPr>
          <a:lstStyle/>
          <a:p>
            <a:r>
              <a:rPr lang="cs-CZ" sz="4000" i="1" dirty="0" smtClean="0"/>
              <a:t>Popis místa a osoby</a:t>
            </a:r>
            <a:endParaRPr lang="cs-CZ" sz="4000" i="1" dirty="0"/>
          </a:p>
        </p:txBody>
      </p:sp>
      <p:pic>
        <p:nvPicPr>
          <p:cNvPr id="2050" name="Picture 2" descr="C:\Users\homolova\AppData\Local\Microsoft\Windows\Temporary Internet Files\Content.IE5\V161HFYD\MP900442325[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V="1">
            <a:off x="251520" y="2276872"/>
            <a:ext cx="2204375" cy="1374907"/>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homolova\AppData\Local\Microsoft\Windows\Temporary Internet Files\Content.IE5\05FM4XI6\MP900400681[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536" y="4221088"/>
            <a:ext cx="1616956" cy="2424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8987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67544" y="1844824"/>
            <a:ext cx="7659109" cy="4608512"/>
          </a:xfrm>
          <a:solidFill>
            <a:schemeClr val="accent3">
              <a:lumMod val="40000"/>
              <a:lumOff val="60000"/>
            </a:schemeClr>
          </a:solidFill>
        </p:spPr>
        <p:style>
          <a:lnRef idx="3">
            <a:schemeClr val="lt1"/>
          </a:lnRef>
          <a:fillRef idx="1">
            <a:schemeClr val="accent5"/>
          </a:fillRef>
          <a:effectRef idx="1">
            <a:schemeClr val="accent5"/>
          </a:effectRef>
          <a:fontRef idx="minor">
            <a:schemeClr val="lt1"/>
          </a:fontRef>
        </p:style>
        <p:txBody>
          <a:bodyPr>
            <a:normAutofit/>
          </a:bodyPr>
          <a:lstStyle/>
          <a:p>
            <a:r>
              <a:rPr lang="cs-CZ" sz="4400" b="1" i="1" dirty="0" smtClean="0">
                <a:ln w="18000">
                  <a:solidFill>
                    <a:schemeClr val="tx1"/>
                  </a:solidFill>
                  <a:prstDash val="solid"/>
                  <a:miter lim="800000"/>
                </a:ln>
                <a:solidFill>
                  <a:schemeClr val="accent1"/>
                </a:solidFill>
                <a:effectLst>
                  <a:outerShdw blurRad="25500" dist="23000" dir="7020000" algn="tl">
                    <a:srgbClr val="000000">
                      <a:alpha val="50000"/>
                    </a:srgbClr>
                  </a:outerShdw>
                </a:effectLst>
              </a:rPr>
              <a:t>Popis předmětu</a:t>
            </a:r>
          </a:p>
          <a:p>
            <a:r>
              <a:rPr lang="cs-CZ" sz="4400" b="1" i="1" dirty="0" smtClean="0">
                <a:ln w="18000">
                  <a:solidFill>
                    <a:schemeClr val="tx1"/>
                  </a:solidFill>
                  <a:prstDash val="solid"/>
                  <a:miter lim="800000"/>
                </a:ln>
                <a:solidFill>
                  <a:schemeClr val="accent1"/>
                </a:solidFill>
                <a:effectLst>
                  <a:outerShdw blurRad="25500" dist="23000" dir="7020000" algn="tl">
                    <a:srgbClr val="000000">
                      <a:alpha val="50000"/>
                    </a:srgbClr>
                  </a:outerShdw>
                </a:effectLst>
              </a:rPr>
              <a:t>Popis </a:t>
            </a:r>
            <a:r>
              <a:rPr lang="cs-CZ" sz="4400" b="1" i="1" dirty="0" smtClean="0">
                <a:ln w="18000">
                  <a:solidFill>
                    <a:schemeClr val="tx1"/>
                  </a:solidFill>
                  <a:prstDash val="solid"/>
                  <a:miter lim="800000"/>
                </a:ln>
                <a:solidFill>
                  <a:schemeClr val="accent1"/>
                </a:solidFill>
                <a:effectLst>
                  <a:outerShdw blurRad="25500" dist="23000" dir="7020000" algn="tl">
                    <a:srgbClr val="000000">
                      <a:alpha val="50000"/>
                    </a:srgbClr>
                  </a:outerShdw>
                </a:effectLst>
              </a:rPr>
              <a:t>místa</a:t>
            </a:r>
          </a:p>
          <a:p>
            <a:r>
              <a:rPr lang="cs-CZ" sz="4400" b="1" i="1" dirty="0" smtClean="0">
                <a:ln w="18000">
                  <a:solidFill>
                    <a:schemeClr val="tx1"/>
                  </a:solidFill>
                  <a:prstDash val="solid"/>
                  <a:miter lim="800000"/>
                </a:ln>
                <a:solidFill>
                  <a:schemeClr val="accent1"/>
                </a:solidFill>
                <a:effectLst>
                  <a:outerShdw blurRad="25500" dist="23000" dir="7020000" algn="tl">
                    <a:srgbClr val="000000">
                      <a:alpha val="50000"/>
                    </a:srgbClr>
                  </a:outerShdw>
                </a:effectLst>
              </a:rPr>
              <a:t>Popis děje</a:t>
            </a:r>
          </a:p>
          <a:p>
            <a:r>
              <a:rPr lang="cs-CZ" sz="4400" b="1" i="1" dirty="0" smtClean="0">
                <a:ln w="18000">
                  <a:solidFill>
                    <a:schemeClr val="tx1"/>
                  </a:solidFill>
                  <a:prstDash val="solid"/>
                  <a:miter lim="800000"/>
                </a:ln>
                <a:solidFill>
                  <a:schemeClr val="accent1"/>
                </a:solidFill>
                <a:effectLst>
                  <a:outerShdw blurRad="25500" dist="23000" dir="7020000" algn="tl">
                    <a:srgbClr val="000000">
                      <a:alpha val="50000"/>
                    </a:srgbClr>
                  </a:outerShdw>
                </a:effectLst>
              </a:rPr>
              <a:t>Popis pracovního postupu</a:t>
            </a:r>
          </a:p>
          <a:p>
            <a:r>
              <a:rPr lang="cs-CZ" sz="4400" b="1" i="1" dirty="0" smtClean="0">
                <a:ln w="18000">
                  <a:solidFill>
                    <a:schemeClr val="tx1"/>
                  </a:solidFill>
                  <a:prstDash val="solid"/>
                  <a:miter lim="800000"/>
                </a:ln>
                <a:solidFill>
                  <a:schemeClr val="accent1"/>
                </a:solidFill>
                <a:effectLst>
                  <a:outerShdw blurRad="25500" dist="23000" dir="7020000" algn="tl">
                    <a:srgbClr val="000000">
                      <a:alpha val="50000"/>
                    </a:srgbClr>
                  </a:outerShdw>
                </a:effectLst>
              </a:rPr>
              <a:t>Popis </a:t>
            </a:r>
            <a:r>
              <a:rPr lang="cs-CZ" sz="4400" b="1" i="1" dirty="0" smtClean="0">
                <a:ln w="18000">
                  <a:solidFill>
                    <a:schemeClr val="tx1"/>
                  </a:solidFill>
                  <a:prstDash val="solid"/>
                  <a:miter lim="800000"/>
                </a:ln>
                <a:solidFill>
                  <a:schemeClr val="accent1"/>
                </a:solidFill>
                <a:effectLst>
                  <a:outerShdw blurRad="25500" dist="23000" dir="7020000" algn="tl">
                    <a:srgbClr val="000000">
                      <a:alpha val="50000"/>
                    </a:srgbClr>
                  </a:outerShdw>
                </a:effectLst>
              </a:rPr>
              <a:t>osoby</a:t>
            </a:r>
          </a:p>
          <a:p>
            <a:r>
              <a:rPr lang="cs-CZ" sz="4400" b="1" i="1" dirty="0" smtClean="0">
                <a:ln w="18000">
                  <a:solidFill>
                    <a:schemeClr val="tx1"/>
                  </a:solidFill>
                  <a:prstDash val="solid"/>
                  <a:miter lim="800000"/>
                </a:ln>
                <a:solidFill>
                  <a:schemeClr val="accent1"/>
                </a:solidFill>
                <a:effectLst>
                  <a:outerShdw blurRad="25500" dist="23000" dir="7020000" algn="tl">
                    <a:srgbClr val="000000">
                      <a:alpha val="50000"/>
                    </a:srgbClr>
                  </a:outerShdw>
                </a:effectLst>
              </a:rPr>
              <a:t>Popis zvířete</a:t>
            </a:r>
          </a:p>
        </p:txBody>
      </p:sp>
      <p:sp>
        <p:nvSpPr>
          <p:cNvPr id="4" name="Obdélník 3"/>
          <p:cNvSpPr/>
          <p:nvPr/>
        </p:nvSpPr>
        <p:spPr>
          <a:xfrm>
            <a:off x="467544" y="620688"/>
            <a:ext cx="7829387" cy="923330"/>
          </a:xfrm>
          <a:prstGeom prst="rect">
            <a:avLst/>
          </a:prstGeom>
          <a:noFill/>
        </p:spPr>
        <p:txBody>
          <a:bodyPr wrap="none" lIns="91440" tIns="45720" rIns="91440" bIns="45720">
            <a:spAutoFit/>
          </a:bodyPr>
          <a:lstStyle/>
          <a:p>
            <a:pPr algn="ctr"/>
            <a:r>
              <a:rPr lang="cs-CZ" sz="5400" b="1" i="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Druhy prostého popisu:</a:t>
            </a:r>
            <a:endParaRPr lang="cs-CZ"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pic>
        <p:nvPicPr>
          <p:cNvPr id="1028" name="Picture 4" descr="C:\Users\homolova\AppData\Local\Microsoft\Windows\Temporary Internet Files\Content.IE5\V161HFYD\MP900442192[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76256" y="2780928"/>
            <a:ext cx="2087724" cy="1391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5134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028"/>
                                        </p:tgtEl>
                                        <p:attrNameLst>
                                          <p:attrName>style.visibility</p:attrName>
                                        </p:attrNameLst>
                                      </p:cBhvr>
                                      <p:to>
                                        <p:strVal val="visible"/>
                                      </p:to>
                                    </p:set>
                                    <p:anim calcmode="lin" valueType="num">
                                      <p:cBhvr additive="base">
                                        <p:cTn id="29" dur="500" fill="hold"/>
                                        <p:tgtEl>
                                          <p:spTgt spid="1028"/>
                                        </p:tgtEl>
                                        <p:attrNameLst>
                                          <p:attrName>ppt_x</p:attrName>
                                        </p:attrNameLst>
                                      </p:cBhvr>
                                      <p:tavLst>
                                        <p:tav tm="0">
                                          <p:val>
                                            <p:strVal val="#ppt_x"/>
                                          </p:val>
                                        </p:tav>
                                        <p:tav tm="100000">
                                          <p:val>
                                            <p:strVal val="#ppt_x"/>
                                          </p:val>
                                        </p:tav>
                                      </p:tavLst>
                                    </p:anim>
                                    <p:anim calcmode="lin" valueType="num">
                                      <p:cBhvr additive="base">
                                        <p:cTn id="30" dur="500" fill="hold"/>
                                        <p:tgtEl>
                                          <p:spTgt spid="1028"/>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additive="base">
                                        <p:cTn id="3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 calcmode="lin" valueType="num">
                                      <p:cBhvr additive="base">
                                        <p:cTn id="4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i="1" dirty="0" smtClean="0">
                <a:solidFill>
                  <a:schemeClr val="accent5">
                    <a:lumMod val="75000"/>
                  </a:schemeClr>
                </a:solidFill>
              </a:rPr>
              <a:t>Popis místa</a:t>
            </a:r>
            <a:endParaRPr lang="cs-CZ" i="1" dirty="0">
              <a:solidFill>
                <a:schemeClr val="accent5">
                  <a:lumMod val="75000"/>
                </a:schemeClr>
              </a:solidFill>
            </a:endParaRPr>
          </a:p>
        </p:txBody>
      </p:sp>
      <p:sp>
        <p:nvSpPr>
          <p:cNvPr id="3" name="Zástupný symbol pro obsah 2"/>
          <p:cNvSpPr>
            <a:spLocks noGrp="1"/>
          </p:cNvSpPr>
          <p:nvPr>
            <p:ph idx="1"/>
          </p:nvPr>
        </p:nvSpPr>
        <p:spPr>
          <a:xfrm>
            <a:off x="827584" y="1556792"/>
            <a:ext cx="7239000" cy="4846320"/>
          </a:xfrm>
        </p:spPr>
        <p:txBody>
          <a:bodyPr>
            <a:normAutofit lnSpcReduction="10000"/>
          </a:bodyPr>
          <a:lstStyle/>
          <a:p>
            <a:r>
              <a:rPr lang="cs-CZ" i="1" dirty="0" smtClean="0">
                <a:solidFill>
                  <a:schemeClr val="tx2">
                    <a:lumMod val="75000"/>
                  </a:schemeClr>
                </a:solidFill>
              </a:rPr>
              <a:t>Při popisu dodržujeme zvolené pořadí </a:t>
            </a:r>
          </a:p>
          <a:p>
            <a:pPr marL="0" indent="0">
              <a:buNone/>
            </a:pPr>
            <a:r>
              <a:rPr lang="cs-CZ" i="1" dirty="0">
                <a:solidFill>
                  <a:schemeClr val="tx2">
                    <a:lumMod val="75000"/>
                  </a:schemeClr>
                </a:solidFill>
              </a:rPr>
              <a:t> </a:t>
            </a:r>
            <a:r>
              <a:rPr lang="cs-CZ" i="1" dirty="0" smtClean="0">
                <a:solidFill>
                  <a:schemeClr val="tx2">
                    <a:lumMod val="75000"/>
                  </a:schemeClr>
                </a:solidFill>
              </a:rPr>
              <a:t> (zleva doprava, odshora dolů…)</a:t>
            </a:r>
          </a:p>
          <a:p>
            <a:endParaRPr lang="cs-CZ" i="1" dirty="0" smtClean="0">
              <a:solidFill>
                <a:schemeClr val="tx2">
                  <a:lumMod val="75000"/>
                </a:schemeClr>
              </a:solidFill>
            </a:endParaRPr>
          </a:p>
          <a:p>
            <a:r>
              <a:rPr lang="cs-CZ" i="1" dirty="0" smtClean="0">
                <a:solidFill>
                  <a:schemeClr val="tx2">
                    <a:lumMod val="75000"/>
                  </a:schemeClr>
                </a:solidFill>
              </a:rPr>
              <a:t>Využíváme výstižná slovesa</a:t>
            </a:r>
          </a:p>
          <a:p>
            <a:endParaRPr lang="cs-CZ" i="1" dirty="0" smtClean="0">
              <a:solidFill>
                <a:schemeClr val="tx2">
                  <a:lumMod val="75000"/>
                </a:schemeClr>
              </a:solidFill>
            </a:endParaRPr>
          </a:p>
          <a:p>
            <a:r>
              <a:rPr lang="cs-CZ" i="1" dirty="0" smtClean="0">
                <a:solidFill>
                  <a:schemeClr val="tx2">
                    <a:lumMod val="75000"/>
                  </a:schemeClr>
                </a:solidFill>
              </a:rPr>
              <a:t>Využíváme výstižná přídavná jména</a:t>
            </a:r>
          </a:p>
          <a:p>
            <a:endParaRPr lang="cs-CZ" i="1" dirty="0" smtClean="0">
              <a:solidFill>
                <a:schemeClr val="tx2">
                  <a:lumMod val="75000"/>
                </a:schemeClr>
              </a:solidFill>
            </a:endParaRPr>
          </a:p>
          <a:p>
            <a:r>
              <a:rPr lang="cs-CZ" i="1" dirty="0" smtClean="0">
                <a:solidFill>
                  <a:schemeClr val="tx2">
                    <a:lumMod val="75000"/>
                  </a:schemeClr>
                </a:solidFill>
              </a:rPr>
              <a:t>Využíváme přirovnání</a:t>
            </a:r>
          </a:p>
          <a:p>
            <a:endParaRPr lang="cs-CZ" i="1" dirty="0" smtClean="0">
              <a:solidFill>
                <a:schemeClr val="tx2">
                  <a:lumMod val="75000"/>
                </a:schemeClr>
              </a:solidFill>
            </a:endParaRPr>
          </a:p>
          <a:p>
            <a:r>
              <a:rPr lang="cs-CZ" i="1" dirty="0" smtClean="0">
                <a:solidFill>
                  <a:schemeClr val="tx2">
                    <a:lumMod val="75000"/>
                  </a:schemeClr>
                </a:solidFill>
              </a:rPr>
              <a:t>Postupujeme od celkového pohledu </a:t>
            </a:r>
          </a:p>
          <a:p>
            <a:pPr marL="0" indent="0">
              <a:buNone/>
            </a:pPr>
            <a:r>
              <a:rPr lang="cs-CZ" i="1" dirty="0">
                <a:solidFill>
                  <a:schemeClr val="tx2">
                    <a:lumMod val="75000"/>
                  </a:schemeClr>
                </a:solidFill>
              </a:rPr>
              <a:t> </a:t>
            </a:r>
            <a:r>
              <a:rPr lang="cs-CZ" i="1" dirty="0" smtClean="0">
                <a:solidFill>
                  <a:schemeClr val="tx2">
                    <a:lumMod val="75000"/>
                  </a:schemeClr>
                </a:solidFill>
              </a:rPr>
              <a:t> k detailům</a:t>
            </a:r>
            <a:endParaRPr lang="cs-CZ" i="1" dirty="0">
              <a:solidFill>
                <a:schemeClr val="tx2">
                  <a:lumMod val="75000"/>
                </a:schemeClr>
              </a:solidFill>
            </a:endParaRPr>
          </a:p>
        </p:txBody>
      </p:sp>
    </p:spTree>
    <p:extLst>
      <p:ext uri="{BB962C8B-B14F-4D97-AF65-F5344CB8AC3E}">
        <p14:creationId xmlns:p14="http://schemas.microsoft.com/office/powerpoint/2010/main" val="621054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par>
                                <p:cTn id="17" presetID="53" presetClass="entr" presetSubtype="16"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3">
                                            <p:txEl>
                                              <p:pRg st="1" end="1"/>
                                            </p:txEl>
                                          </p:spTgt>
                                        </p:tgtEl>
                                      </p:cBhvr>
                                    </p:animEffect>
                                  </p:childTnLst>
                                </p:cTn>
                              </p:par>
                              <p:par>
                                <p:cTn id="22" presetID="53" presetClass="entr" presetSubtype="16"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p:cTn id="24"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5"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6" dur="500"/>
                                        <p:tgtEl>
                                          <p:spTgt spid="3">
                                            <p:txEl>
                                              <p:pRg st="3" end="3"/>
                                            </p:txEl>
                                          </p:spTgt>
                                        </p:tgtEl>
                                      </p:cBhvr>
                                    </p:animEffect>
                                  </p:childTnLst>
                                </p:cTn>
                              </p:par>
                              <p:par>
                                <p:cTn id="27" presetID="53" presetClass="entr" presetSubtype="16" fill="hold"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p:cTn id="29"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0"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1" dur="500"/>
                                        <p:tgtEl>
                                          <p:spTgt spid="3">
                                            <p:txEl>
                                              <p:pRg st="5" end="5"/>
                                            </p:txEl>
                                          </p:spTgt>
                                        </p:tgtEl>
                                      </p:cBhvr>
                                    </p:animEffect>
                                  </p:childTnLst>
                                </p:cTn>
                              </p:par>
                              <p:par>
                                <p:cTn id="32" presetID="53" presetClass="entr" presetSubtype="16" fill="hold" nodeType="with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 calcmode="lin" valueType="num">
                                      <p:cBhvr>
                                        <p:cTn id="34"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35"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36" dur="500"/>
                                        <p:tgtEl>
                                          <p:spTgt spid="3">
                                            <p:txEl>
                                              <p:pRg st="7" end="7"/>
                                            </p:txEl>
                                          </p:spTgt>
                                        </p:tgtEl>
                                      </p:cBhvr>
                                    </p:animEffect>
                                  </p:childTnLst>
                                </p:cTn>
                              </p:par>
                              <p:par>
                                <p:cTn id="37" presetID="53" presetClass="entr" presetSubtype="16" fill="hold" nodeType="with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anim calcmode="lin" valueType="num">
                                      <p:cBhvr>
                                        <p:cTn id="39"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40" dur="5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41" dur="500"/>
                                        <p:tgtEl>
                                          <p:spTgt spid="3">
                                            <p:txEl>
                                              <p:pRg st="9" end="9"/>
                                            </p:txEl>
                                          </p:spTgt>
                                        </p:tgtEl>
                                      </p:cBhvr>
                                    </p:animEffect>
                                  </p:childTnLst>
                                </p:cTn>
                              </p:par>
                              <p:par>
                                <p:cTn id="42" presetID="53" presetClass="entr" presetSubtype="16" fill="hold" nodeType="withEffect">
                                  <p:stCondLst>
                                    <p:cond delay="0"/>
                                  </p:stCondLst>
                                  <p:childTnLst>
                                    <p:set>
                                      <p:cBhvr>
                                        <p:cTn id="43" dur="1" fill="hold">
                                          <p:stCondLst>
                                            <p:cond delay="0"/>
                                          </p:stCondLst>
                                        </p:cTn>
                                        <p:tgtEl>
                                          <p:spTgt spid="3">
                                            <p:txEl>
                                              <p:pRg st="10" end="10"/>
                                            </p:txEl>
                                          </p:spTgt>
                                        </p:tgtEl>
                                        <p:attrNameLst>
                                          <p:attrName>style.visibility</p:attrName>
                                        </p:attrNameLst>
                                      </p:cBhvr>
                                      <p:to>
                                        <p:strVal val="visible"/>
                                      </p:to>
                                    </p:set>
                                    <p:anim calcmode="lin" valueType="num">
                                      <p:cBhvr>
                                        <p:cTn id="44" dur="5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45" dur="500" fill="hold"/>
                                        <p:tgtEl>
                                          <p:spTgt spid="3">
                                            <p:txEl>
                                              <p:pRg st="10" end="10"/>
                                            </p:txEl>
                                          </p:spTgt>
                                        </p:tgtEl>
                                        <p:attrNameLst>
                                          <p:attrName>ppt_h</p:attrName>
                                        </p:attrNameLst>
                                      </p:cBhvr>
                                      <p:tavLst>
                                        <p:tav tm="0">
                                          <p:val>
                                            <p:fltVal val="0"/>
                                          </p:val>
                                        </p:tav>
                                        <p:tav tm="100000">
                                          <p:val>
                                            <p:strVal val="#ppt_h"/>
                                          </p:val>
                                        </p:tav>
                                      </p:tavLst>
                                    </p:anim>
                                    <p:animEffect transition="in" filter="fade">
                                      <p:cBhvr>
                                        <p:cTn id="46"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0" y="1375901"/>
            <a:ext cx="9073008" cy="5709255"/>
          </a:xfrm>
          <a:prstGeom prst="rect">
            <a:avLst/>
          </a:prstGeom>
          <a:solidFill>
            <a:schemeClr val="bg2"/>
          </a:solidFill>
          <a:ln>
            <a:solidFill>
              <a:schemeClr val="tx2"/>
            </a:solidFill>
          </a:ln>
        </p:spPr>
        <p:txBody>
          <a:bodyPr wrap="square">
            <a:spAutoFit/>
          </a:bodyPr>
          <a:lstStyle/>
          <a:p>
            <a:r>
              <a:rPr lang="cs-CZ" sz="1900" b="1" i="1" dirty="0" err="1" smtClean="0"/>
              <a:t>Pamukkale</a:t>
            </a:r>
            <a:endParaRPr lang="cs-CZ" sz="1900" b="1" i="1" dirty="0" smtClean="0"/>
          </a:p>
          <a:p>
            <a:r>
              <a:rPr lang="cs-CZ" sz="1900" dirty="0" smtClean="0"/>
              <a:t>Představte si obří žulové schody pod Labskou boudou anebo dvakrát či třikrát vyšší vyšehradskou skálu, ale bez chrámu sv. Petra a Pavla nahoře a s potokem místo Vltavy dole. A že tato skála je uprostřed letní zeleně a žlutě celá pokrytá zářivou bělobou. Není to sníh, je to sintr…</a:t>
            </a:r>
          </a:p>
          <a:p>
            <a:r>
              <a:rPr lang="cs-CZ" sz="1900" dirty="0" smtClean="0"/>
              <a:t>      Nahoře se ta neskutečně třpytící běloba </a:t>
            </a:r>
            <a:r>
              <a:rPr lang="cs-CZ" sz="1900" u="sng" dirty="0" smtClean="0"/>
              <a:t>---------</a:t>
            </a:r>
            <a:r>
              <a:rPr lang="cs-CZ" sz="1900" dirty="0" smtClean="0"/>
              <a:t> po mírně svažité plání a pak </a:t>
            </a:r>
            <a:r>
              <a:rPr lang="cs-CZ" sz="1900" u="sng" dirty="0" smtClean="0"/>
              <a:t>----------</a:t>
            </a:r>
            <a:r>
              <a:rPr lang="cs-CZ" sz="1900" dirty="0" smtClean="0"/>
              <a:t> dolů ve schůdných kaskádách a terasách plných rybníčků a tůněk. Stěny teras jsou ozdobené zřasenými bělostnými závěsy z krápníků, trošku líznutými modravou, okrovou nebo načervenalou barvou, podle toho, jakou ještě horninu </a:t>
            </a:r>
          </a:p>
          <a:p>
            <a:r>
              <a:rPr lang="cs-CZ" sz="1900" u="sng" dirty="0" smtClean="0"/>
              <a:t>---------- </a:t>
            </a:r>
            <a:r>
              <a:rPr lang="cs-CZ" sz="1900" dirty="0" smtClean="0"/>
              <a:t> vody v hlubinách země. Na té největší terase je největší, a to velmi malé jezírko  s nebesky modrou a teplou vodou. Je jí nanejvýš po pás,  ale dlouho vás z ní  </a:t>
            </a:r>
            <a:r>
              <a:rPr lang="cs-CZ" sz="1900" u="sng" dirty="0" smtClean="0"/>
              <a:t>---------- </a:t>
            </a:r>
            <a:r>
              <a:rPr lang="cs-CZ" sz="1900" dirty="0" smtClean="0"/>
              <a:t> nikdo, leda hlad. A z teras </a:t>
            </a:r>
            <a:r>
              <a:rPr lang="cs-CZ" sz="1900" u="sng" dirty="0" smtClean="0"/>
              <a:t>----------</a:t>
            </a:r>
            <a:r>
              <a:rPr lang="cs-CZ" sz="1900" dirty="0" smtClean="0"/>
              <a:t>, jak do údolí</a:t>
            </a:r>
            <a:r>
              <a:rPr lang="cs-CZ" sz="1900" u="sng" dirty="0" smtClean="0"/>
              <a:t> -------</a:t>
            </a:r>
            <a:r>
              <a:rPr lang="cs-CZ" sz="1900" dirty="0" smtClean="0"/>
              <a:t>potůček, ale </a:t>
            </a:r>
            <a:r>
              <a:rPr lang="cs-CZ" sz="1900" u="sng" dirty="0" smtClean="0"/>
              <a:t>--------</a:t>
            </a:r>
            <a:r>
              <a:rPr lang="cs-CZ" sz="1900" dirty="0" smtClean="0"/>
              <a:t>  v korytu, jak se na potůček </a:t>
            </a:r>
            <a:r>
              <a:rPr lang="cs-CZ" sz="1900" u="sng" dirty="0" smtClean="0"/>
              <a:t>---------</a:t>
            </a:r>
            <a:r>
              <a:rPr lang="cs-CZ" sz="1900" dirty="0" smtClean="0"/>
              <a:t> </a:t>
            </a:r>
            <a:r>
              <a:rPr lang="cs-CZ" sz="1900" b="1" dirty="0" smtClean="0"/>
              <a:t>.</a:t>
            </a:r>
            <a:r>
              <a:rPr lang="cs-CZ" sz="1900" dirty="0" smtClean="0"/>
              <a:t> </a:t>
            </a:r>
            <a:r>
              <a:rPr lang="cs-CZ" sz="1900" u="sng" dirty="0" smtClean="0"/>
              <a:t>---------- </a:t>
            </a:r>
            <a:r>
              <a:rPr lang="cs-CZ" sz="1900" dirty="0" smtClean="0"/>
              <a:t>po úzkém, vyvýšeném a klikatém náspu, který </a:t>
            </a:r>
            <a:r>
              <a:rPr lang="cs-CZ" sz="1900" u="sng" dirty="0" smtClean="0"/>
              <a:t>---------- </a:t>
            </a:r>
            <a:r>
              <a:rPr lang="cs-CZ" sz="1900" dirty="0" smtClean="0"/>
              <a:t>z toho čarodějného sintru. A nad tím bílým zázrakem ke všemu </a:t>
            </a:r>
            <a:r>
              <a:rPr lang="cs-CZ" sz="1900" u="sng" dirty="0" smtClean="0"/>
              <a:t>----------</a:t>
            </a:r>
            <a:r>
              <a:rPr lang="cs-CZ" sz="1900" dirty="0" smtClean="0"/>
              <a:t>  rozlehlé zříceniny antického města s velkým divadlem a lázněmi</a:t>
            </a:r>
            <a:r>
              <a:rPr lang="cs-CZ" sz="1900" dirty="0" smtClean="0"/>
              <a:t>…</a:t>
            </a:r>
            <a:endParaRPr lang="cs-CZ" sz="1900" dirty="0" smtClean="0"/>
          </a:p>
          <a:p>
            <a:pPr algn="ctr"/>
            <a:r>
              <a:rPr lang="cs-CZ" sz="1900" b="1" i="1" dirty="0" smtClean="0">
                <a:solidFill>
                  <a:schemeClr val="accent1"/>
                </a:solidFill>
              </a:rPr>
              <a:t>Víte</a:t>
            </a:r>
            <a:r>
              <a:rPr lang="cs-CZ" sz="1900" b="1" i="1" dirty="0">
                <a:solidFill>
                  <a:schemeClr val="accent1"/>
                </a:solidFill>
              </a:rPr>
              <a:t>, kde je </a:t>
            </a:r>
            <a:r>
              <a:rPr lang="cs-CZ" sz="1900" b="1" i="1" dirty="0" err="1">
                <a:solidFill>
                  <a:schemeClr val="accent1"/>
                </a:solidFill>
              </a:rPr>
              <a:t>Pamukkale</a:t>
            </a:r>
            <a:r>
              <a:rPr lang="cs-CZ" sz="1900" b="1" i="1" dirty="0">
                <a:solidFill>
                  <a:schemeClr val="accent1"/>
                </a:solidFill>
              </a:rPr>
              <a:t>?</a:t>
            </a:r>
          </a:p>
          <a:p>
            <a:endParaRPr lang="cs-CZ" dirty="0"/>
          </a:p>
          <a:p>
            <a:pPr algn="ctr"/>
            <a:endParaRPr lang="cs-CZ" sz="2400" b="1" i="1" dirty="0" smtClean="0">
              <a:solidFill>
                <a:schemeClr val="accent1"/>
              </a:solidFill>
            </a:endParaRPr>
          </a:p>
        </p:txBody>
      </p:sp>
      <p:graphicFrame>
        <p:nvGraphicFramePr>
          <p:cNvPr id="5" name="Diagram 4"/>
          <p:cNvGraphicFramePr/>
          <p:nvPr>
            <p:extLst>
              <p:ext uri="{D42A27DB-BD31-4B8C-83A1-F6EECF244321}">
                <p14:modId xmlns:p14="http://schemas.microsoft.com/office/powerpoint/2010/main" val="1871099283"/>
              </p:ext>
            </p:extLst>
          </p:nvPr>
        </p:nvGraphicFramePr>
        <p:xfrm>
          <a:off x="625687" y="116632"/>
          <a:ext cx="7114665" cy="9361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ovéPole 5"/>
          <p:cNvSpPr txBox="1"/>
          <p:nvPr/>
        </p:nvSpPr>
        <p:spPr>
          <a:xfrm>
            <a:off x="487702" y="1052736"/>
            <a:ext cx="7544250" cy="646331"/>
          </a:xfrm>
          <a:prstGeom prst="rect">
            <a:avLst/>
          </a:prstGeom>
          <a:noFill/>
        </p:spPr>
        <p:txBody>
          <a:bodyPr wrap="square" rtlCol="0">
            <a:spAutoFit/>
          </a:bodyPr>
          <a:lstStyle/>
          <a:p>
            <a:pPr algn="ctr"/>
            <a:r>
              <a:rPr lang="cs-CZ" b="1" i="1" dirty="0">
                <a:solidFill>
                  <a:schemeClr val="accent5">
                    <a:lumMod val="75000"/>
                  </a:schemeClr>
                </a:solidFill>
              </a:rPr>
              <a:t>Teče, sbíhá</a:t>
            </a:r>
            <a:r>
              <a:rPr lang="cs-CZ" b="1" i="1" dirty="0" smtClean="0">
                <a:solidFill>
                  <a:schemeClr val="accent5">
                    <a:lumMod val="75000"/>
                  </a:schemeClr>
                </a:solidFill>
              </a:rPr>
              <a:t>, nedostane, rozlévá, vidíte, </a:t>
            </a:r>
            <a:r>
              <a:rPr lang="cs-CZ" b="1" i="1" dirty="0">
                <a:solidFill>
                  <a:schemeClr val="accent5">
                    <a:lumMod val="75000"/>
                  </a:schemeClr>
                </a:solidFill>
              </a:rPr>
              <a:t>si </a:t>
            </a:r>
            <a:r>
              <a:rPr lang="cs-CZ" b="1" i="1" dirty="0" smtClean="0">
                <a:solidFill>
                  <a:schemeClr val="accent5">
                    <a:lumMod val="75000"/>
                  </a:schemeClr>
                </a:solidFill>
              </a:rPr>
              <a:t>vytvořil, padá, rozpouštějí, neteče, stojí, sluší</a:t>
            </a:r>
            <a:endParaRPr lang="cs-CZ" b="1" i="1" dirty="0">
              <a:solidFill>
                <a:schemeClr val="accent5">
                  <a:lumMod val="75000"/>
                </a:schemeClr>
              </a:solidFill>
            </a:endParaRPr>
          </a:p>
        </p:txBody>
      </p:sp>
    </p:spTree>
    <p:extLst>
      <p:ext uri="{BB962C8B-B14F-4D97-AF65-F5344CB8AC3E}">
        <p14:creationId xmlns:p14="http://schemas.microsoft.com/office/powerpoint/2010/main" val="2774814382"/>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camera.wav"/>
          </p:stSnd>
        </p:sndAc>
      </p:transition>
    </mc:Choice>
    <mc:Fallback xmlns="">
      <p:transition spd="slow">
        <p:sndAc>
          <p:stSnd>
            <p:snd r:embed="rId8" name="came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5" grpId="0">
        <p:bldAsOne/>
      </p:bldGraphic>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47832" y="363915"/>
            <a:ext cx="8544647" cy="6463308"/>
          </a:xfrm>
          <a:prstGeom prst="rect">
            <a:avLst/>
          </a:prstGeom>
          <a:solidFill>
            <a:schemeClr val="bg2"/>
          </a:solidFill>
        </p:spPr>
        <p:txBody>
          <a:bodyPr wrap="square">
            <a:spAutoFit/>
          </a:bodyPr>
          <a:lstStyle/>
          <a:p>
            <a:r>
              <a:rPr lang="cs-CZ" sz="2100" dirty="0" err="1"/>
              <a:t>Pamukkale</a:t>
            </a:r>
            <a:endParaRPr lang="cs-CZ" sz="2100" dirty="0"/>
          </a:p>
          <a:p>
            <a:r>
              <a:rPr lang="cs-CZ" sz="2100" dirty="0"/>
              <a:t>Představte si obří žulové schody pod Labskou boudou anebo dvakrát či třikrát vyšší vyšehradskou skálu, ale bez chrámu sv. </a:t>
            </a:r>
            <a:r>
              <a:rPr lang="cs-CZ" sz="2100" dirty="0" smtClean="0"/>
              <a:t>Petra </a:t>
            </a:r>
            <a:r>
              <a:rPr lang="cs-CZ" sz="2100" dirty="0"/>
              <a:t>a Pavla nahoře a s potokem místo Vltavy dole. A že tato skála je uprostřed letní zeleně a žlutě celá pokrytá zářivou bělobou. Není to sníh, je to </a:t>
            </a:r>
            <a:r>
              <a:rPr lang="cs-CZ" sz="2100" dirty="0" smtClean="0"/>
              <a:t>sintr…</a:t>
            </a:r>
          </a:p>
          <a:p>
            <a:r>
              <a:rPr lang="cs-CZ" sz="2100" dirty="0" smtClean="0"/>
              <a:t>Nahoře </a:t>
            </a:r>
            <a:r>
              <a:rPr lang="cs-CZ" sz="2100" dirty="0"/>
              <a:t>se ta neskutečně třpytící běloba </a:t>
            </a:r>
            <a:r>
              <a:rPr lang="cs-CZ" sz="2100" u="sng" dirty="0" smtClean="0">
                <a:solidFill>
                  <a:srgbClr val="C00000"/>
                </a:solidFill>
              </a:rPr>
              <a:t>rozlévá</a:t>
            </a:r>
            <a:r>
              <a:rPr lang="cs-CZ" sz="2100" dirty="0" smtClean="0"/>
              <a:t> po </a:t>
            </a:r>
            <a:r>
              <a:rPr lang="cs-CZ" sz="2100" dirty="0"/>
              <a:t>mírně svažité plání a pak </a:t>
            </a:r>
            <a:r>
              <a:rPr lang="cs-CZ" sz="2100" u="sng" dirty="0" smtClean="0">
                <a:solidFill>
                  <a:srgbClr val="C00000"/>
                </a:solidFill>
              </a:rPr>
              <a:t>padá</a:t>
            </a:r>
            <a:r>
              <a:rPr lang="cs-CZ" sz="2100" dirty="0" smtClean="0"/>
              <a:t> dolů </a:t>
            </a:r>
            <a:r>
              <a:rPr lang="cs-CZ" sz="2100" dirty="0"/>
              <a:t>ve schůdných kaskádách a terasách plných rybníčků a tůněk. Stěny teras jsou ozdobené zřasenými bělostnými závěsy z krápníků, trošku líznutými modravou, okrovou nebo načervenalou barvou, podle toho, jakou ještě horninu </a:t>
            </a:r>
            <a:r>
              <a:rPr lang="cs-CZ" sz="2100" u="sng" dirty="0" smtClean="0">
                <a:solidFill>
                  <a:srgbClr val="C00000"/>
                </a:solidFill>
              </a:rPr>
              <a:t>rozpouštějí </a:t>
            </a:r>
            <a:r>
              <a:rPr lang="cs-CZ" sz="2100" dirty="0" smtClean="0"/>
              <a:t>vody </a:t>
            </a:r>
            <a:r>
              <a:rPr lang="cs-CZ" sz="2100" dirty="0"/>
              <a:t>v hlubinách země. Na té největší terase je největší, a to velmi malé jezírko  s nebesky modrou a teplou vodou. Je jí nanejvýš po pás,  ale dlouho vás z ní </a:t>
            </a:r>
            <a:r>
              <a:rPr lang="cs-CZ" sz="2100" u="sng" dirty="0" smtClean="0">
                <a:solidFill>
                  <a:srgbClr val="C00000"/>
                </a:solidFill>
              </a:rPr>
              <a:t>nedostane</a:t>
            </a:r>
            <a:r>
              <a:rPr lang="cs-CZ" sz="2100" dirty="0" smtClean="0"/>
              <a:t> nikdo</a:t>
            </a:r>
            <a:r>
              <a:rPr lang="cs-CZ" sz="2100" dirty="0"/>
              <a:t>, leda hlad. A z teras </a:t>
            </a:r>
            <a:r>
              <a:rPr lang="cs-CZ" sz="2100" u="sng" dirty="0">
                <a:solidFill>
                  <a:srgbClr val="C00000"/>
                </a:solidFill>
              </a:rPr>
              <a:t>vidíte</a:t>
            </a:r>
            <a:r>
              <a:rPr lang="cs-CZ" sz="2100" dirty="0"/>
              <a:t>, jak do údolí </a:t>
            </a:r>
            <a:r>
              <a:rPr lang="cs-CZ" sz="2100" u="sng" dirty="0">
                <a:solidFill>
                  <a:srgbClr val="C00000"/>
                </a:solidFill>
              </a:rPr>
              <a:t>sbíhá</a:t>
            </a:r>
            <a:r>
              <a:rPr lang="cs-CZ" sz="2100" dirty="0"/>
              <a:t> potůček, ale </a:t>
            </a:r>
            <a:r>
              <a:rPr lang="cs-CZ" sz="2100" u="sng" dirty="0">
                <a:solidFill>
                  <a:srgbClr val="C00000"/>
                </a:solidFill>
              </a:rPr>
              <a:t>neteče</a:t>
            </a:r>
            <a:r>
              <a:rPr lang="cs-CZ" sz="2100" dirty="0"/>
              <a:t> v korytu, jak se na potůček </a:t>
            </a:r>
            <a:r>
              <a:rPr lang="cs-CZ" sz="2100" u="sng" dirty="0">
                <a:solidFill>
                  <a:srgbClr val="C00000"/>
                </a:solidFill>
              </a:rPr>
              <a:t>sluší</a:t>
            </a:r>
            <a:r>
              <a:rPr lang="cs-CZ" sz="2100" dirty="0"/>
              <a:t>. </a:t>
            </a:r>
            <a:r>
              <a:rPr lang="cs-CZ" sz="2100" u="sng" dirty="0">
                <a:solidFill>
                  <a:srgbClr val="C00000"/>
                </a:solidFill>
              </a:rPr>
              <a:t>Teče</a:t>
            </a:r>
            <a:r>
              <a:rPr lang="cs-CZ" sz="2100" dirty="0"/>
              <a:t> po úzkém, vyvýšeném a klikatém náspu, který </a:t>
            </a:r>
            <a:r>
              <a:rPr lang="cs-CZ" sz="2100" u="sng" dirty="0">
                <a:solidFill>
                  <a:srgbClr val="C00000"/>
                </a:solidFill>
              </a:rPr>
              <a:t>si vytvořil </a:t>
            </a:r>
            <a:r>
              <a:rPr lang="cs-CZ" sz="2100" dirty="0"/>
              <a:t>z toho čarodějného sintru. A nad tím bílým zázrakem ke všemu </a:t>
            </a:r>
            <a:r>
              <a:rPr lang="cs-CZ" sz="2100" u="sng" dirty="0">
                <a:solidFill>
                  <a:srgbClr val="C00000"/>
                </a:solidFill>
              </a:rPr>
              <a:t>stojí</a:t>
            </a:r>
            <a:r>
              <a:rPr lang="cs-CZ" sz="2100" dirty="0"/>
              <a:t> rozlehlé zříceniny antického města s velkým divadlem </a:t>
            </a:r>
            <a:r>
              <a:rPr lang="cs-CZ" sz="2100" dirty="0" smtClean="0"/>
              <a:t>a lázněmi</a:t>
            </a:r>
            <a:r>
              <a:rPr lang="cs-CZ" sz="2100" dirty="0" smtClean="0"/>
              <a:t>…</a:t>
            </a:r>
            <a:endParaRPr lang="cs-CZ" sz="2100" b="1" i="1" dirty="0" smtClean="0">
              <a:solidFill>
                <a:srgbClr val="C00000"/>
              </a:solidFill>
            </a:endParaRPr>
          </a:p>
          <a:p>
            <a:r>
              <a:rPr lang="cs-CZ" sz="3200" b="1" i="1" dirty="0" err="1" smtClean="0">
                <a:solidFill>
                  <a:schemeClr val="accent1">
                    <a:lumMod val="75000"/>
                  </a:schemeClr>
                </a:solidFill>
                <a:hlinkClick r:id="rId3"/>
              </a:rPr>
              <a:t>Pamukkale</a:t>
            </a:r>
            <a:r>
              <a:rPr lang="cs-CZ" sz="3200" b="1" i="1" dirty="0" smtClean="0">
                <a:solidFill>
                  <a:schemeClr val="accent1">
                    <a:lumMod val="75000"/>
                  </a:schemeClr>
                </a:solidFill>
                <a:hlinkClick r:id="rId3"/>
              </a:rPr>
              <a:t> je v Turecku</a:t>
            </a:r>
            <a:r>
              <a:rPr lang="cs-CZ" sz="3600" b="1" i="1" dirty="0" smtClean="0">
                <a:solidFill>
                  <a:schemeClr val="accent1">
                    <a:lumMod val="75000"/>
                  </a:schemeClr>
                </a:solidFill>
                <a:hlinkClick r:id="rId3"/>
              </a:rPr>
              <a:t>.</a:t>
            </a:r>
            <a:endParaRPr lang="cs-CZ" sz="3600" b="1" i="1" dirty="0">
              <a:solidFill>
                <a:schemeClr val="accent1">
                  <a:lumMod val="75000"/>
                </a:schemeClr>
              </a:solidFill>
            </a:endParaRPr>
          </a:p>
        </p:txBody>
      </p:sp>
      <p:sp>
        <p:nvSpPr>
          <p:cNvPr id="3" name="Nadpis 2"/>
          <p:cNvSpPr>
            <a:spLocks noGrp="1"/>
          </p:cNvSpPr>
          <p:nvPr>
            <p:ph type="title"/>
          </p:nvPr>
        </p:nvSpPr>
        <p:spPr>
          <a:xfrm>
            <a:off x="640465" y="-484160"/>
            <a:ext cx="7242048" cy="1143000"/>
          </a:xfrm>
        </p:spPr>
        <p:txBody>
          <a:bodyPr/>
          <a:lstStyle/>
          <a:p>
            <a:pPr algn="ctr"/>
            <a:r>
              <a:rPr lang="cs-CZ" i="1" dirty="0" smtClean="0">
                <a:solidFill>
                  <a:srgbClr val="C00000"/>
                </a:solidFill>
              </a:rPr>
              <a:t>Řešení:</a:t>
            </a:r>
            <a:endParaRPr lang="cs-CZ" i="1" dirty="0">
              <a:solidFill>
                <a:srgbClr val="C00000"/>
              </a:solidFill>
            </a:endParaRPr>
          </a:p>
        </p:txBody>
      </p:sp>
      <p:pic>
        <p:nvPicPr>
          <p:cNvPr id="4" name="Picture 2" descr="C:\Users\homolova\AppData\Local\Microsoft\Windows\Temporary Internet Files\Content.IE5\50RHYVP1\MP900400879[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V="1">
            <a:off x="5508104" y="6237311"/>
            <a:ext cx="1545495" cy="648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7878164"/>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camera.wav"/>
          </p:stSnd>
        </p:sndAc>
      </p:transition>
    </mc:Choice>
    <mc:Fallback xmlns="">
      <p:transition spd="slow">
        <p:sndAc>
          <p:stSnd>
            <p:snd r:embed="rId5" name="came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2">
                                            <p:txEl>
                                              <p:pRg st="0" end="0"/>
                                            </p:txEl>
                                          </p:spTgt>
                                        </p:tgtEl>
                                        <p:attrNameLst>
                                          <p:attrName>style.visibility</p:attrName>
                                        </p:attrNameLst>
                                      </p:cBhvr>
                                      <p:to>
                                        <p:strVal val="visible"/>
                                      </p:to>
                                    </p:set>
                                    <p:animEffect transition="in" filter="wipe(down)">
                                      <p:cBhvr>
                                        <p:cTn id="25" dur="580">
                                          <p:stCondLst>
                                            <p:cond delay="0"/>
                                          </p:stCondLst>
                                        </p:cTn>
                                        <p:tgtEl>
                                          <p:spTgt spid="2">
                                            <p:txEl>
                                              <p:pRg st="0" end="0"/>
                                            </p:txEl>
                                          </p:spTgt>
                                        </p:tgtEl>
                                      </p:cBhvr>
                                    </p:animEffect>
                                    <p:anim calcmode="lin" valueType="num">
                                      <p:cBhvr>
                                        <p:cTn id="26" dur="1822" tmFilter="0,0; 0.14,0.36; 0.43,0.73; 0.71,0.91; 1.0,1.0">
                                          <p:stCondLst>
                                            <p:cond delay="0"/>
                                          </p:stCondLst>
                                        </p:cTn>
                                        <p:tgtEl>
                                          <p:spTgt spid="2">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2">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2">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2">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2">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2">
                                            <p:txEl>
                                              <p:pRg st="0" end="0"/>
                                            </p:txEl>
                                          </p:spTgt>
                                        </p:tgtEl>
                                      </p:cBhvr>
                                      <p:to x="100000" y="60000"/>
                                    </p:animScale>
                                    <p:animScale>
                                      <p:cBhvr>
                                        <p:cTn id="32" dur="166" decel="50000">
                                          <p:stCondLst>
                                            <p:cond delay="676"/>
                                          </p:stCondLst>
                                        </p:cTn>
                                        <p:tgtEl>
                                          <p:spTgt spid="2">
                                            <p:txEl>
                                              <p:pRg st="0" end="0"/>
                                            </p:txEl>
                                          </p:spTgt>
                                        </p:tgtEl>
                                      </p:cBhvr>
                                      <p:to x="100000" y="100000"/>
                                    </p:animScale>
                                    <p:animScale>
                                      <p:cBhvr>
                                        <p:cTn id="33" dur="26">
                                          <p:stCondLst>
                                            <p:cond delay="1312"/>
                                          </p:stCondLst>
                                        </p:cTn>
                                        <p:tgtEl>
                                          <p:spTgt spid="2">
                                            <p:txEl>
                                              <p:pRg st="0" end="0"/>
                                            </p:txEl>
                                          </p:spTgt>
                                        </p:tgtEl>
                                      </p:cBhvr>
                                      <p:to x="100000" y="80000"/>
                                    </p:animScale>
                                    <p:animScale>
                                      <p:cBhvr>
                                        <p:cTn id="34" dur="166" decel="50000">
                                          <p:stCondLst>
                                            <p:cond delay="1338"/>
                                          </p:stCondLst>
                                        </p:cTn>
                                        <p:tgtEl>
                                          <p:spTgt spid="2">
                                            <p:txEl>
                                              <p:pRg st="0" end="0"/>
                                            </p:txEl>
                                          </p:spTgt>
                                        </p:tgtEl>
                                      </p:cBhvr>
                                      <p:to x="100000" y="100000"/>
                                    </p:animScale>
                                    <p:animScale>
                                      <p:cBhvr>
                                        <p:cTn id="35" dur="26">
                                          <p:stCondLst>
                                            <p:cond delay="1642"/>
                                          </p:stCondLst>
                                        </p:cTn>
                                        <p:tgtEl>
                                          <p:spTgt spid="2">
                                            <p:txEl>
                                              <p:pRg st="0" end="0"/>
                                            </p:txEl>
                                          </p:spTgt>
                                        </p:tgtEl>
                                      </p:cBhvr>
                                      <p:to x="100000" y="90000"/>
                                    </p:animScale>
                                    <p:animScale>
                                      <p:cBhvr>
                                        <p:cTn id="36" dur="166" decel="50000">
                                          <p:stCondLst>
                                            <p:cond delay="1668"/>
                                          </p:stCondLst>
                                        </p:cTn>
                                        <p:tgtEl>
                                          <p:spTgt spid="2">
                                            <p:txEl>
                                              <p:pRg st="0" end="0"/>
                                            </p:txEl>
                                          </p:spTgt>
                                        </p:tgtEl>
                                      </p:cBhvr>
                                      <p:to x="100000" y="100000"/>
                                    </p:animScale>
                                    <p:animScale>
                                      <p:cBhvr>
                                        <p:cTn id="37" dur="26">
                                          <p:stCondLst>
                                            <p:cond delay="1808"/>
                                          </p:stCondLst>
                                        </p:cTn>
                                        <p:tgtEl>
                                          <p:spTgt spid="2">
                                            <p:txEl>
                                              <p:pRg st="0" end="0"/>
                                            </p:txEl>
                                          </p:spTgt>
                                        </p:tgtEl>
                                      </p:cBhvr>
                                      <p:to x="100000" y="95000"/>
                                    </p:animScale>
                                    <p:animScale>
                                      <p:cBhvr>
                                        <p:cTn id="38" dur="166" decel="50000">
                                          <p:stCondLst>
                                            <p:cond delay="1834"/>
                                          </p:stCondLst>
                                        </p:cTn>
                                        <p:tgtEl>
                                          <p:spTgt spid="2">
                                            <p:txEl>
                                              <p:pRg st="0" end="0"/>
                                            </p:txEl>
                                          </p:spTgt>
                                        </p:tgtEl>
                                      </p:cBhvr>
                                      <p:to x="100000" y="100000"/>
                                    </p:animScale>
                                  </p:childTnLst>
                                </p:cTn>
                              </p:par>
                              <p:par>
                                <p:cTn id="39" presetID="26" presetClass="entr" presetSubtype="0" fill="hold" nodeType="withEffect">
                                  <p:stCondLst>
                                    <p:cond delay="0"/>
                                  </p:stCondLst>
                                  <p:childTnLst>
                                    <p:set>
                                      <p:cBhvr>
                                        <p:cTn id="40" dur="1" fill="hold">
                                          <p:stCondLst>
                                            <p:cond delay="0"/>
                                          </p:stCondLst>
                                        </p:cTn>
                                        <p:tgtEl>
                                          <p:spTgt spid="2">
                                            <p:txEl>
                                              <p:pRg st="1" end="1"/>
                                            </p:txEl>
                                          </p:spTgt>
                                        </p:tgtEl>
                                        <p:attrNameLst>
                                          <p:attrName>style.visibility</p:attrName>
                                        </p:attrNameLst>
                                      </p:cBhvr>
                                      <p:to>
                                        <p:strVal val="visible"/>
                                      </p:to>
                                    </p:set>
                                    <p:animEffect transition="in" filter="wipe(down)">
                                      <p:cBhvr>
                                        <p:cTn id="41" dur="580">
                                          <p:stCondLst>
                                            <p:cond delay="0"/>
                                          </p:stCondLst>
                                        </p:cTn>
                                        <p:tgtEl>
                                          <p:spTgt spid="2">
                                            <p:txEl>
                                              <p:pRg st="1" end="1"/>
                                            </p:txEl>
                                          </p:spTgt>
                                        </p:tgtEl>
                                      </p:cBhvr>
                                    </p:animEffect>
                                    <p:anim calcmode="lin" valueType="num">
                                      <p:cBhvr>
                                        <p:cTn id="42" dur="1822" tmFilter="0,0; 0.14,0.36; 0.43,0.73; 0.71,0.91; 1.0,1.0">
                                          <p:stCondLst>
                                            <p:cond delay="0"/>
                                          </p:stCondLst>
                                        </p:cTn>
                                        <p:tgtEl>
                                          <p:spTgt spid="2">
                                            <p:txEl>
                                              <p:pRg st="1" end="1"/>
                                            </p:txEl>
                                          </p:spTgt>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2">
                                            <p:txEl>
                                              <p:pRg st="1" end="1"/>
                                            </p:txEl>
                                          </p:spTgt>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2">
                                            <p:txEl>
                                              <p:pRg st="1" end="1"/>
                                            </p:txEl>
                                          </p:spTgt>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2">
                                            <p:txEl>
                                              <p:pRg st="1" end="1"/>
                                            </p:txEl>
                                          </p:spTgt>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2">
                                            <p:txEl>
                                              <p:pRg st="1" end="1"/>
                                            </p:txEl>
                                          </p:spTgt>
                                        </p:tgtEl>
                                        <p:attrNameLst>
                                          <p:attrName>ppt_y</p:attrName>
                                        </p:attrNameLst>
                                      </p:cBhvr>
                                      <p:tavLst>
                                        <p:tav tm="0" fmla="#ppt_y-sin(pi*$)/81">
                                          <p:val>
                                            <p:fltVal val="0"/>
                                          </p:val>
                                        </p:tav>
                                        <p:tav tm="100000">
                                          <p:val>
                                            <p:fltVal val="1"/>
                                          </p:val>
                                        </p:tav>
                                      </p:tavLst>
                                    </p:anim>
                                    <p:animScale>
                                      <p:cBhvr>
                                        <p:cTn id="47" dur="26">
                                          <p:stCondLst>
                                            <p:cond delay="650"/>
                                          </p:stCondLst>
                                        </p:cTn>
                                        <p:tgtEl>
                                          <p:spTgt spid="2">
                                            <p:txEl>
                                              <p:pRg st="1" end="1"/>
                                            </p:txEl>
                                          </p:spTgt>
                                        </p:tgtEl>
                                      </p:cBhvr>
                                      <p:to x="100000" y="60000"/>
                                    </p:animScale>
                                    <p:animScale>
                                      <p:cBhvr>
                                        <p:cTn id="48" dur="166" decel="50000">
                                          <p:stCondLst>
                                            <p:cond delay="676"/>
                                          </p:stCondLst>
                                        </p:cTn>
                                        <p:tgtEl>
                                          <p:spTgt spid="2">
                                            <p:txEl>
                                              <p:pRg st="1" end="1"/>
                                            </p:txEl>
                                          </p:spTgt>
                                        </p:tgtEl>
                                      </p:cBhvr>
                                      <p:to x="100000" y="100000"/>
                                    </p:animScale>
                                    <p:animScale>
                                      <p:cBhvr>
                                        <p:cTn id="49" dur="26">
                                          <p:stCondLst>
                                            <p:cond delay="1312"/>
                                          </p:stCondLst>
                                        </p:cTn>
                                        <p:tgtEl>
                                          <p:spTgt spid="2">
                                            <p:txEl>
                                              <p:pRg st="1" end="1"/>
                                            </p:txEl>
                                          </p:spTgt>
                                        </p:tgtEl>
                                      </p:cBhvr>
                                      <p:to x="100000" y="80000"/>
                                    </p:animScale>
                                    <p:animScale>
                                      <p:cBhvr>
                                        <p:cTn id="50" dur="166" decel="50000">
                                          <p:stCondLst>
                                            <p:cond delay="1338"/>
                                          </p:stCondLst>
                                        </p:cTn>
                                        <p:tgtEl>
                                          <p:spTgt spid="2">
                                            <p:txEl>
                                              <p:pRg st="1" end="1"/>
                                            </p:txEl>
                                          </p:spTgt>
                                        </p:tgtEl>
                                      </p:cBhvr>
                                      <p:to x="100000" y="100000"/>
                                    </p:animScale>
                                    <p:animScale>
                                      <p:cBhvr>
                                        <p:cTn id="51" dur="26">
                                          <p:stCondLst>
                                            <p:cond delay="1642"/>
                                          </p:stCondLst>
                                        </p:cTn>
                                        <p:tgtEl>
                                          <p:spTgt spid="2">
                                            <p:txEl>
                                              <p:pRg st="1" end="1"/>
                                            </p:txEl>
                                          </p:spTgt>
                                        </p:tgtEl>
                                      </p:cBhvr>
                                      <p:to x="100000" y="90000"/>
                                    </p:animScale>
                                    <p:animScale>
                                      <p:cBhvr>
                                        <p:cTn id="52" dur="166" decel="50000">
                                          <p:stCondLst>
                                            <p:cond delay="1668"/>
                                          </p:stCondLst>
                                        </p:cTn>
                                        <p:tgtEl>
                                          <p:spTgt spid="2">
                                            <p:txEl>
                                              <p:pRg st="1" end="1"/>
                                            </p:txEl>
                                          </p:spTgt>
                                        </p:tgtEl>
                                      </p:cBhvr>
                                      <p:to x="100000" y="100000"/>
                                    </p:animScale>
                                    <p:animScale>
                                      <p:cBhvr>
                                        <p:cTn id="53" dur="26">
                                          <p:stCondLst>
                                            <p:cond delay="1808"/>
                                          </p:stCondLst>
                                        </p:cTn>
                                        <p:tgtEl>
                                          <p:spTgt spid="2">
                                            <p:txEl>
                                              <p:pRg st="1" end="1"/>
                                            </p:txEl>
                                          </p:spTgt>
                                        </p:tgtEl>
                                      </p:cBhvr>
                                      <p:to x="100000" y="95000"/>
                                    </p:animScale>
                                    <p:animScale>
                                      <p:cBhvr>
                                        <p:cTn id="54" dur="166" decel="50000">
                                          <p:stCondLst>
                                            <p:cond delay="1834"/>
                                          </p:stCondLst>
                                        </p:cTn>
                                        <p:tgtEl>
                                          <p:spTgt spid="2">
                                            <p:txEl>
                                              <p:pRg st="1" end="1"/>
                                            </p:txEl>
                                          </p:spTgt>
                                        </p:tgtEl>
                                      </p:cBhvr>
                                      <p:to x="100000" y="100000"/>
                                    </p:animScale>
                                  </p:childTnLst>
                                </p:cTn>
                              </p:par>
                              <p:par>
                                <p:cTn id="55" presetID="26" presetClass="entr" presetSubtype="0" fill="hold" nodeType="withEffect">
                                  <p:stCondLst>
                                    <p:cond delay="0"/>
                                  </p:stCondLst>
                                  <p:childTnLst>
                                    <p:set>
                                      <p:cBhvr>
                                        <p:cTn id="56" dur="1" fill="hold">
                                          <p:stCondLst>
                                            <p:cond delay="0"/>
                                          </p:stCondLst>
                                        </p:cTn>
                                        <p:tgtEl>
                                          <p:spTgt spid="2">
                                            <p:txEl>
                                              <p:pRg st="2" end="2"/>
                                            </p:txEl>
                                          </p:spTgt>
                                        </p:tgtEl>
                                        <p:attrNameLst>
                                          <p:attrName>style.visibility</p:attrName>
                                        </p:attrNameLst>
                                      </p:cBhvr>
                                      <p:to>
                                        <p:strVal val="visible"/>
                                      </p:to>
                                    </p:set>
                                    <p:animEffect transition="in" filter="wipe(down)">
                                      <p:cBhvr>
                                        <p:cTn id="57" dur="580">
                                          <p:stCondLst>
                                            <p:cond delay="0"/>
                                          </p:stCondLst>
                                        </p:cTn>
                                        <p:tgtEl>
                                          <p:spTgt spid="2">
                                            <p:txEl>
                                              <p:pRg st="2" end="2"/>
                                            </p:txEl>
                                          </p:spTgt>
                                        </p:tgtEl>
                                      </p:cBhvr>
                                    </p:animEffect>
                                    <p:anim calcmode="lin" valueType="num">
                                      <p:cBhvr>
                                        <p:cTn id="58" dur="1822" tmFilter="0,0; 0.14,0.36; 0.43,0.73; 0.71,0.91; 1.0,1.0">
                                          <p:stCondLst>
                                            <p:cond delay="0"/>
                                          </p:stCondLst>
                                        </p:cTn>
                                        <p:tgtEl>
                                          <p:spTgt spid="2">
                                            <p:txEl>
                                              <p:pRg st="2" end="2"/>
                                            </p:txEl>
                                          </p:spTgt>
                                        </p:tgtEl>
                                        <p:attrNameLst>
                                          <p:attrName>ppt_x</p:attrName>
                                        </p:attrNameLst>
                                      </p:cBhvr>
                                      <p:tavLst>
                                        <p:tav tm="0">
                                          <p:val>
                                            <p:strVal val="#ppt_x-0.25"/>
                                          </p:val>
                                        </p:tav>
                                        <p:tav tm="100000">
                                          <p:val>
                                            <p:strVal val="#ppt_x"/>
                                          </p:val>
                                        </p:tav>
                                      </p:tavLst>
                                    </p:anim>
                                    <p:anim calcmode="lin" valueType="num">
                                      <p:cBhvr>
                                        <p:cTn id="59" dur="664" tmFilter="0.0,0.0; 0.25,0.07; 0.50,0.2; 0.75,0.467; 1.0,1.0">
                                          <p:stCondLst>
                                            <p:cond delay="0"/>
                                          </p:stCondLst>
                                        </p:cTn>
                                        <p:tgtEl>
                                          <p:spTgt spid="2">
                                            <p:txEl>
                                              <p:pRg st="2" end="2"/>
                                            </p:txEl>
                                          </p:spTgt>
                                        </p:tgtEl>
                                        <p:attrNameLst>
                                          <p:attrName>ppt_y</p:attrName>
                                        </p:attrNameLst>
                                      </p:cBhvr>
                                      <p:tavLst>
                                        <p:tav tm="0" fmla="#ppt_y-sin(pi*$)/3">
                                          <p:val>
                                            <p:fltVal val="0.5"/>
                                          </p:val>
                                        </p:tav>
                                        <p:tav tm="100000">
                                          <p:val>
                                            <p:fltVal val="1"/>
                                          </p:val>
                                        </p:tav>
                                      </p:tavLst>
                                    </p:anim>
                                    <p:anim calcmode="lin" valueType="num">
                                      <p:cBhvr>
                                        <p:cTn id="60" dur="664" tmFilter="0, 0; 0.125,0.2665; 0.25,0.4; 0.375,0.465; 0.5,0.5;  0.625,0.535; 0.75,0.6; 0.875,0.7335; 1,1">
                                          <p:stCondLst>
                                            <p:cond delay="664"/>
                                          </p:stCondLst>
                                        </p:cTn>
                                        <p:tgtEl>
                                          <p:spTgt spid="2">
                                            <p:txEl>
                                              <p:pRg st="2" end="2"/>
                                            </p:txEl>
                                          </p:spTgt>
                                        </p:tgtEl>
                                        <p:attrNameLst>
                                          <p:attrName>ppt_y</p:attrName>
                                        </p:attrNameLst>
                                      </p:cBhvr>
                                      <p:tavLst>
                                        <p:tav tm="0" fmla="#ppt_y-sin(pi*$)/9">
                                          <p:val>
                                            <p:fltVal val="0"/>
                                          </p:val>
                                        </p:tav>
                                        <p:tav tm="100000">
                                          <p:val>
                                            <p:fltVal val="1"/>
                                          </p:val>
                                        </p:tav>
                                      </p:tavLst>
                                    </p:anim>
                                    <p:anim calcmode="lin" valueType="num">
                                      <p:cBhvr>
                                        <p:cTn id="61" dur="332" tmFilter="0, 0; 0.125,0.2665; 0.25,0.4; 0.375,0.465; 0.5,0.5;  0.625,0.535; 0.75,0.6; 0.875,0.7335; 1,1">
                                          <p:stCondLst>
                                            <p:cond delay="1324"/>
                                          </p:stCondLst>
                                        </p:cTn>
                                        <p:tgtEl>
                                          <p:spTgt spid="2">
                                            <p:txEl>
                                              <p:pRg st="2" end="2"/>
                                            </p:txEl>
                                          </p:spTgt>
                                        </p:tgtEl>
                                        <p:attrNameLst>
                                          <p:attrName>ppt_y</p:attrName>
                                        </p:attrNameLst>
                                      </p:cBhvr>
                                      <p:tavLst>
                                        <p:tav tm="0" fmla="#ppt_y-sin(pi*$)/27">
                                          <p:val>
                                            <p:fltVal val="0"/>
                                          </p:val>
                                        </p:tav>
                                        <p:tav tm="100000">
                                          <p:val>
                                            <p:fltVal val="1"/>
                                          </p:val>
                                        </p:tav>
                                      </p:tavLst>
                                    </p:anim>
                                    <p:anim calcmode="lin" valueType="num">
                                      <p:cBhvr>
                                        <p:cTn id="62" dur="164" tmFilter="0, 0; 0.125,0.2665; 0.25,0.4; 0.375,0.465; 0.5,0.5;  0.625,0.535; 0.75,0.6; 0.875,0.7335; 1,1">
                                          <p:stCondLst>
                                            <p:cond delay="1656"/>
                                          </p:stCondLst>
                                        </p:cTn>
                                        <p:tgtEl>
                                          <p:spTgt spid="2">
                                            <p:txEl>
                                              <p:pRg st="2" end="2"/>
                                            </p:txEl>
                                          </p:spTgt>
                                        </p:tgtEl>
                                        <p:attrNameLst>
                                          <p:attrName>ppt_y</p:attrName>
                                        </p:attrNameLst>
                                      </p:cBhvr>
                                      <p:tavLst>
                                        <p:tav tm="0" fmla="#ppt_y-sin(pi*$)/81">
                                          <p:val>
                                            <p:fltVal val="0"/>
                                          </p:val>
                                        </p:tav>
                                        <p:tav tm="100000">
                                          <p:val>
                                            <p:fltVal val="1"/>
                                          </p:val>
                                        </p:tav>
                                      </p:tavLst>
                                    </p:anim>
                                    <p:animScale>
                                      <p:cBhvr>
                                        <p:cTn id="63" dur="26">
                                          <p:stCondLst>
                                            <p:cond delay="650"/>
                                          </p:stCondLst>
                                        </p:cTn>
                                        <p:tgtEl>
                                          <p:spTgt spid="2">
                                            <p:txEl>
                                              <p:pRg st="2" end="2"/>
                                            </p:txEl>
                                          </p:spTgt>
                                        </p:tgtEl>
                                      </p:cBhvr>
                                      <p:to x="100000" y="60000"/>
                                    </p:animScale>
                                    <p:animScale>
                                      <p:cBhvr>
                                        <p:cTn id="64" dur="166" decel="50000">
                                          <p:stCondLst>
                                            <p:cond delay="676"/>
                                          </p:stCondLst>
                                        </p:cTn>
                                        <p:tgtEl>
                                          <p:spTgt spid="2">
                                            <p:txEl>
                                              <p:pRg st="2" end="2"/>
                                            </p:txEl>
                                          </p:spTgt>
                                        </p:tgtEl>
                                      </p:cBhvr>
                                      <p:to x="100000" y="100000"/>
                                    </p:animScale>
                                    <p:animScale>
                                      <p:cBhvr>
                                        <p:cTn id="65" dur="26">
                                          <p:stCondLst>
                                            <p:cond delay="1312"/>
                                          </p:stCondLst>
                                        </p:cTn>
                                        <p:tgtEl>
                                          <p:spTgt spid="2">
                                            <p:txEl>
                                              <p:pRg st="2" end="2"/>
                                            </p:txEl>
                                          </p:spTgt>
                                        </p:tgtEl>
                                      </p:cBhvr>
                                      <p:to x="100000" y="80000"/>
                                    </p:animScale>
                                    <p:animScale>
                                      <p:cBhvr>
                                        <p:cTn id="66" dur="166" decel="50000">
                                          <p:stCondLst>
                                            <p:cond delay="1338"/>
                                          </p:stCondLst>
                                        </p:cTn>
                                        <p:tgtEl>
                                          <p:spTgt spid="2">
                                            <p:txEl>
                                              <p:pRg st="2" end="2"/>
                                            </p:txEl>
                                          </p:spTgt>
                                        </p:tgtEl>
                                      </p:cBhvr>
                                      <p:to x="100000" y="100000"/>
                                    </p:animScale>
                                    <p:animScale>
                                      <p:cBhvr>
                                        <p:cTn id="67" dur="26">
                                          <p:stCondLst>
                                            <p:cond delay="1642"/>
                                          </p:stCondLst>
                                        </p:cTn>
                                        <p:tgtEl>
                                          <p:spTgt spid="2">
                                            <p:txEl>
                                              <p:pRg st="2" end="2"/>
                                            </p:txEl>
                                          </p:spTgt>
                                        </p:tgtEl>
                                      </p:cBhvr>
                                      <p:to x="100000" y="90000"/>
                                    </p:animScale>
                                    <p:animScale>
                                      <p:cBhvr>
                                        <p:cTn id="68" dur="166" decel="50000">
                                          <p:stCondLst>
                                            <p:cond delay="1668"/>
                                          </p:stCondLst>
                                        </p:cTn>
                                        <p:tgtEl>
                                          <p:spTgt spid="2">
                                            <p:txEl>
                                              <p:pRg st="2" end="2"/>
                                            </p:txEl>
                                          </p:spTgt>
                                        </p:tgtEl>
                                      </p:cBhvr>
                                      <p:to x="100000" y="100000"/>
                                    </p:animScale>
                                    <p:animScale>
                                      <p:cBhvr>
                                        <p:cTn id="69" dur="26">
                                          <p:stCondLst>
                                            <p:cond delay="1808"/>
                                          </p:stCondLst>
                                        </p:cTn>
                                        <p:tgtEl>
                                          <p:spTgt spid="2">
                                            <p:txEl>
                                              <p:pRg st="2" end="2"/>
                                            </p:txEl>
                                          </p:spTgt>
                                        </p:tgtEl>
                                      </p:cBhvr>
                                      <p:to x="100000" y="95000"/>
                                    </p:animScale>
                                    <p:animScale>
                                      <p:cBhvr>
                                        <p:cTn id="70" dur="166" decel="50000">
                                          <p:stCondLst>
                                            <p:cond delay="1834"/>
                                          </p:stCondLst>
                                        </p:cTn>
                                        <p:tgtEl>
                                          <p:spTgt spid="2">
                                            <p:txEl>
                                              <p:pRg st="2" end="2"/>
                                            </p:txEl>
                                          </p:spTgt>
                                        </p:tgtEl>
                                      </p:cBhvr>
                                      <p:to x="100000" y="100000"/>
                                    </p:animScale>
                                  </p:childTnLst>
                                </p:cTn>
                              </p:par>
                              <p:par>
                                <p:cTn id="71" presetID="26" presetClass="entr" presetSubtype="0" fill="hold" nodeType="withEffect">
                                  <p:stCondLst>
                                    <p:cond delay="0"/>
                                  </p:stCondLst>
                                  <p:childTnLst>
                                    <p:set>
                                      <p:cBhvr>
                                        <p:cTn id="72" dur="1" fill="hold">
                                          <p:stCondLst>
                                            <p:cond delay="0"/>
                                          </p:stCondLst>
                                        </p:cTn>
                                        <p:tgtEl>
                                          <p:spTgt spid="2">
                                            <p:txEl>
                                              <p:pRg st="3" end="3"/>
                                            </p:txEl>
                                          </p:spTgt>
                                        </p:tgtEl>
                                        <p:attrNameLst>
                                          <p:attrName>style.visibility</p:attrName>
                                        </p:attrNameLst>
                                      </p:cBhvr>
                                      <p:to>
                                        <p:strVal val="visible"/>
                                      </p:to>
                                    </p:set>
                                    <p:animEffect transition="in" filter="wipe(down)">
                                      <p:cBhvr>
                                        <p:cTn id="73" dur="580">
                                          <p:stCondLst>
                                            <p:cond delay="0"/>
                                          </p:stCondLst>
                                        </p:cTn>
                                        <p:tgtEl>
                                          <p:spTgt spid="2">
                                            <p:txEl>
                                              <p:pRg st="3" end="3"/>
                                            </p:txEl>
                                          </p:spTgt>
                                        </p:tgtEl>
                                      </p:cBhvr>
                                    </p:animEffect>
                                    <p:anim calcmode="lin" valueType="num">
                                      <p:cBhvr>
                                        <p:cTn id="74" dur="1822" tmFilter="0,0; 0.14,0.36; 0.43,0.73; 0.71,0.91; 1.0,1.0">
                                          <p:stCondLst>
                                            <p:cond delay="0"/>
                                          </p:stCondLst>
                                        </p:cTn>
                                        <p:tgtEl>
                                          <p:spTgt spid="2">
                                            <p:txEl>
                                              <p:pRg st="3" end="3"/>
                                            </p:txEl>
                                          </p:spTgt>
                                        </p:tgtEl>
                                        <p:attrNameLst>
                                          <p:attrName>ppt_x</p:attrName>
                                        </p:attrNameLst>
                                      </p:cBhvr>
                                      <p:tavLst>
                                        <p:tav tm="0">
                                          <p:val>
                                            <p:strVal val="#ppt_x-0.25"/>
                                          </p:val>
                                        </p:tav>
                                        <p:tav tm="100000">
                                          <p:val>
                                            <p:strVal val="#ppt_x"/>
                                          </p:val>
                                        </p:tav>
                                      </p:tavLst>
                                    </p:anim>
                                    <p:anim calcmode="lin" valueType="num">
                                      <p:cBhvr>
                                        <p:cTn id="75" dur="664" tmFilter="0.0,0.0; 0.25,0.07; 0.50,0.2; 0.75,0.467; 1.0,1.0">
                                          <p:stCondLst>
                                            <p:cond delay="0"/>
                                          </p:stCondLst>
                                        </p:cTn>
                                        <p:tgtEl>
                                          <p:spTgt spid="2">
                                            <p:txEl>
                                              <p:pRg st="3" end="3"/>
                                            </p:txEl>
                                          </p:spTgt>
                                        </p:tgtEl>
                                        <p:attrNameLst>
                                          <p:attrName>ppt_y</p:attrName>
                                        </p:attrNameLst>
                                      </p:cBhvr>
                                      <p:tavLst>
                                        <p:tav tm="0" fmla="#ppt_y-sin(pi*$)/3">
                                          <p:val>
                                            <p:fltVal val="0.5"/>
                                          </p:val>
                                        </p:tav>
                                        <p:tav tm="100000">
                                          <p:val>
                                            <p:fltVal val="1"/>
                                          </p:val>
                                        </p:tav>
                                      </p:tavLst>
                                    </p:anim>
                                    <p:anim calcmode="lin" valueType="num">
                                      <p:cBhvr>
                                        <p:cTn id="76" dur="664" tmFilter="0, 0; 0.125,0.2665; 0.25,0.4; 0.375,0.465; 0.5,0.5;  0.625,0.535; 0.75,0.6; 0.875,0.7335; 1,1">
                                          <p:stCondLst>
                                            <p:cond delay="664"/>
                                          </p:stCondLst>
                                        </p:cTn>
                                        <p:tgtEl>
                                          <p:spTgt spid="2">
                                            <p:txEl>
                                              <p:pRg st="3" end="3"/>
                                            </p:txEl>
                                          </p:spTgt>
                                        </p:tgtEl>
                                        <p:attrNameLst>
                                          <p:attrName>ppt_y</p:attrName>
                                        </p:attrNameLst>
                                      </p:cBhvr>
                                      <p:tavLst>
                                        <p:tav tm="0" fmla="#ppt_y-sin(pi*$)/9">
                                          <p:val>
                                            <p:fltVal val="0"/>
                                          </p:val>
                                        </p:tav>
                                        <p:tav tm="100000">
                                          <p:val>
                                            <p:fltVal val="1"/>
                                          </p:val>
                                        </p:tav>
                                      </p:tavLst>
                                    </p:anim>
                                    <p:anim calcmode="lin" valueType="num">
                                      <p:cBhvr>
                                        <p:cTn id="77" dur="332" tmFilter="0, 0; 0.125,0.2665; 0.25,0.4; 0.375,0.465; 0.5,0.5;  0.625,0.535; 0.75,0.6; 0.875,0.7335; 1,1">
                                          <p:stCondLst>
                                            <p:cond delay="1324"/>
                                          </p:stCondLst>
                                        </p:cTn>
                                        <p:tgtEl>
                                          <p:spTgt spid="2">
                                            <p:txEl>
                                              <p:pRg st="3" end="3"/>
                                            </p:txEl>
                                          </p:spTgt>
                                        </p:tgtEl>
                                        <p:attrNameLst>
                                          <p:attrName>ppt_y</p:attrName>
                                        </p:attrNameLst>
                                      </p:cBhvr>
                                      <p:tavLst>
                                        <p:tav tm="0" fmla="#ppt_y-sin(pi*$)/27">
                                          <p:val>
                                            <p:fltVal val="0"/>
                                          </p:val>
                                        </p:tav>
                                        <p:tav tm="100000">
                                          <p:val>
                                            <p:fltVal val="1"/>
                                          </p:val>
                                        </p:tav>
                                      </p:tavLst>
                                    </p:anim>
                                    <p:anim calcmode="lin" valueType="num">
                                      <p:cBhvr>
                                        <p:cTn id="78" dur="164" tmFilter="0, 0; 0.125,0.2665; 0.25,0.4; 0.375,0.465; 0.5,0.5;  0.625,0.535; 0.75,0.6; 0.875,0.7335; 1,1">
                                          <p:stCondLst>
                                            <p:cond delay="1656"/>
                                          </p:stCondLst>
                                        </p:cTn>
                                        <p:tgtEl>
                                          <p:spTgt spid="2">
                                            <p:txEl>
                                              <p:pRg st="3" end="3"/>
                                            </p:txEl>
                                          </p:spTgt>
                                        </p:tgtEl>
                                        <p:attrNameLst>
                                          <p:attrName>ppt_y</p:attrName>
                                        </p:attrNameLst>
                                      </p:cBhvr>
                                      <p:tavLst>
                                        <p:tav tm="0" fmla="#ppt_y-sin(pi*$)/81">
                                          <p:val>
                                            <p:fltVal val="0"/>
                                          </p:val>
                                        </p:tav>
                                        <p:tav tm="100000">
                                          <p:val>
                                            <p:fltVal val="1"/>
                                          </p:val>
                                        </p:tav>
                                      </p:tavLst>
                                    </p:anim>
                                    <p:animScale>
                                      <p:cBhvr>
                                        <p:cTn id="79" dur="26">
                                          <p:stCondLst>
                                            <p:cond delay="650"/>
                                          </p:stCondLst>
                                        </p:cTn>
                                        <p:tgtEl>
                                          <p:spTgt spid="2">
                                            <p:txEl>
                                              <p:pRg st="3" end="3"/>
                                            </p:txEl>
                                          </p:spTgt>
                                        </p:tgtEl>
                                      </p:cBhvr>
                                      <p:to x="100000" y="60000"/>
                                    </p:animScale>
                                    <p:animScale>
                                      <p:cBhvr>
                                        <p:cTn id="80" dur="166" decel="50000">
                                          <p:stCondLst>
                                            <p:cond delay="676"/>
                                          </p:stCondLst>
                                        </p:cTn>
                                        <p:tgtEl>
                                          <p:spTgt spid="2">
                                            <p:txEl>
                                              <p:pRg st="3" end="3"/>
                                            </p:txEl>
                                          </p:spTgt>
                                        </p:tgtEl>
                                      </p:cBhvr>
                                      <p:to x="100000" y="100000"/>
                                    </p:animScale>
                                    <p:animScale>
                                      <p:cBhvr>
                                        <p:cTn id="81" dur="26">
                                          <p:stCondLst>
                                            <p:cond delay="1312"/>
                                          </p:stCondLst>
                                        </p:cTn>
                                        <p:tgtEl>
                                          <p:spTgt spid="2">
                                            <p:txEl>
                                              <p:pRg st="3" end="3"/>
                                            </p:txEl>
                                          </p:spTgt>
                                        </p:tgtEl>
                                      </p:cBhvr>
                                      <p:to x="100000" y="80000"/>
                                    </p:animScale>
                                    <p:animScale>
                                      <p:cBhvr>
                                        <p:cTn id="82" dur="166" decel="50000">
                                          <p:stCondLst>
                                            <p:cond delay="1338"/>
                                          </p:stCondLst>
                                        </p:cTn>
                                        <p:tgtEl>
                                          <p:spTgt spid="2">
                                            <p:txEl>
                                              <p:pRg st="3" end="3"/>
                                            </p:txEl>
                                          </p:spTgt>
                                        </p:tgtEl>
                                      </p:cBhvr>
                                      <p:to x="100000" y="100000"/>
                                    </p:animScale>
                                    <p:animScale>
                                      <p:cBhvr>
                                        <p:cTn id="83" dur="26">
                                          <p:stCondLst>
                                            <p:cond delay="1642"/>
                                          </p:stCondLst>
                                        </p:cTn>
                                        <p:tgtEl>
                                          <p:spTgt spid="2">
                                            <p:txEl>
                                              <p:pRg st="3" end="3"/>
                                            </p:txEl>
                                          </p:spTgt>
                                        </p:tgtEl>
                                      </p:cBhvr>
                                      <p:to x="100000" y="90000"/>
                                    </p:animScale>
                                    <p:animScale>
                                      <p:cBhvr>
                                        <p:cTn id="84" dur="166" decel="50000">
                                          <p:stCondLst>
                                            <p:cond delay="1668"/>
                                          </p:stCondLst>
                                        </p:cTn>
                                        <p:tgtEl>
                                          <p:spTgt spid="2">
                                            <p:txEl>
                                              <p:pRg st="3" end="3"/>
                                            </p:txEl>
                                          </p:spTgt>
                                        </p:tgtEl>
                                      </p:cBhvr>
                                      <p:to x="100000" y="100000"/>
                                    </p:animScale>
                                    <p:animScale>
                                      <p:cBhvr>
                                        <p:cTn id="85" dur="26">
                                          <p:stCondLst>
                                            <p:cond delay="1808"/>
                                          </p:stCondLst>
                                        </p:cTn>
                                        <p:tgtEl>
                                          <p:spTgt spid="2">
                                            <p:txEl>
                                              <p:pRg st="3" end="3"/>
                                            </p:txEl>
                                          </p:spTgt>
                                        </p:tgtEl>
                                      </p:cBhvr>
                                      <p:to x="100000" y="95000"/>
                                    </p:animScale>
                                    <p:animScale>
                                      <p:cBhvr>
                                        <p:cTn id="86" dur="166" decel="50000">
                                          <p:stCondLst>
                                            <p:cond delay="1834"/>
                                          </p:stCondLst>
                                        </p:cTn>
                                        <p:tgtEl>
                                          <p:spTgt spid="2">
                                            <p:txEl>
                                              <p:pRg st="3" end="3"/>
                                            </p:txEl>
                                          </p:spTgt>
                                        </p:tgtEl>
                                      </p:cBhvr>
                                      <p:to x="100000" y="100000"/>
                                    </p:animScale>
                                  </p:childTnLst>
                                </p:cTn>
                              </p:par>
                              <p:par>
                                <p:cTn id="87" presetID="42" presetClass="entr" presetSubtype="0"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Effect transition="in" filter="fade">
                                      <p:cBhvr>
                                        <p:cTn id="89" dur="1000"/>
                                        <p:tgtEl>
                                          <p:spTgt spid="4"/>
                                        </p:tgtEl>
                                      </p:cBhvr>
                                    </p:animEffect>
                                    <p:anim calcmode="lin" valueType="num">
                                      <p:cBhvr>
                                        <p:cTn id="90" dur="1000" fill="hold"/>
                                        <p:tgtEl>
                                          <p:spTgt spid="4"/>
                                        </p:tgtEl>
                                        <p:attrNameLst>
                                          <p:attrName>ppt_x</p:attrName>
                                        </p:attrNameLst>
                                      </p:cBhvr>
                                      <p:tavLst>
                                        <p:tav tm="0">
                                          <p:val>
                                            <p:strVal val="#ppt_x"/>
                                          </p:val>
                                        </p:tav>
                                        <p:tav tm="100000">
                                          <p:val>
                                            <p:strVal val="#ppt_x"/>
                                          </p:val>
                                        </p:tav>
                                      </p:tavLst>
                                    </p:anim>
                                    <p:anim calcmode="lin" valueType="num">
                                      <p:cBhvr>
                                        <p:cTn id="9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0" y="1700808"/>
            <a:ext cx="9144000" cy="5262979"/>
          </a:xfrm>
          <a:prstGeom prst="rect">
            <a:avLst/>
          </a:prstGeom>
          <a:solidFill>
            <a:schemeClr val="bg2"/>
          </a:solidFill>
          <a:ln>
            <a:solidFill>
              <a:schemeClr val="bg2">
                <a:lumMod val="50000"/>
              </a:schemeClr>
            </a:solidFill>
          </a:ln>
        </p:spPr>
        <p:txBody>
          <a:bodyPr wrap="square">
            <a:spAutoFit/>
          </a:bodyPr>
          <a:lstStyle/>
          <a:p>
            <a:r>
              <a:rPr lang="cs-CZ" sz="2000" dirty="0" err="1"/>
              <a:t>Pamukkale</a:t>
            </a:r>
            <a:endParaRPr lang="cs-CZ" sz="2000" dirty="0"/>
          </a:p>
          <a:p>
            <a:r>
              <a:rPr lang="cs-CZ" sz="2000" dirty="0"/>
              <a:t>Představte si obří žulové schody pod Labskou boudou anebo dvakrát či třikrát vyšší vyšehradskou skálu, ale bez chrámu sv.  Petra a Pavla nahoře a s potokem místo Vltavy dole. A že tato skála je uprostřed letní zeleně a žlutě celá pokrytá zářivou bělobou. Není to sníh, je to </a:t>
            </a:r>
            <a:r>
              <a:rPr lang="cs-CZ" sz="2000" dirty="0" smtClean="0"/>
              <a:t>sintr…</a:t>
            </a:r>
          </a:p>
          <a:p>
            <a:r>
              <a:rPr lang="cs-CZ" sz="2000" dirty="0" smtClean="0"/>
              <a:t>Nahoře </a:t>
            </a:r>
            <a:r>
              <a:rPr lang="cs-CZ" sz="2000" dirty="0"/>
              <a:t>se ta neskutečně třpytící běloba </a:t>
            </a:r>
            <a:r>
              <a:rPr lang="cs-CZ" sz="2000" dirty="0" smtClean="0"/>
              <a:t>rozlévá po </a:t>
            </a:r>
            <a:r>
              <a:rPr lang="cs-CZ" sz="2000" dirty="0"/>
              <a:t>mírně svažité plání a pak </a:t>
            </a:r>
            <a:r>
              <a:rPr lang="cs-CZ" sz="2000" dirty="0" smtClean="0"/>
              <a:t>padá dolů </a:t>
            </a:r>
            <a:r>
              <a:rPr lang="cs-CZ" sz="2000" dirty="0"/>
              <a:t>ve schůdných kaskádách a terasách plných rybníčků a tůněk. Stěny teras jsou ozdobené zřasenými bělostnými závěsy z krápníků, trošku líznutými modravou, okrovou nebo načervenalou barvou, podle toho, jakou ještě horninu </a:t>
            </a:r>
            <a:r>
              <a:rPr lang="cs-CZ" sz="2000" dirty="0" smtClean="0"/>
              <a:t>rozpouštějí vody </a:t>
            </a:r>
            <a:r>
              <a:rPr lang="cs-CZ" sz="2000" dirty="0"/>
              <a:t>v hlubinách země. Na té největší terase je největší, a to velmi malé jezírko  s nebesky modrou a teplou vodou. Je jí nanejvýš po pás,  ale dlouho vás z ní </a:t>
            </a:r>
            <a:r>
              <a:rPr lang="cs-CZ" sz="2000" dirty="0" smtClean="0"/>
              <a:t>nedostane nikdo</a:t>
            </a:r>
            <a:r>
              <a:rPr lang="cs-CZ" sz="2000" dirty="0"/>
              <a:t>, leda hlad. A z teras vidíte, jak do údolí sbíhá potůček, ale neteče v korytu, jak se na potůček sluší. Teče po úzkém, vyvýšeném a klikatém náspu, který si vytvořil z toho čarodějného sintru. A nad tím bílým zázrakem ke všemu stojí rozlehlé zříceniny antického města s velkým divadlem </a:t>
            </a:r>
            <a:r>
              <a:rPr lang="cs-CZ" sz="2000" dirty="0" smtClean="0"/>
              <a:t>a </a:t>
            </a:r>
            <a:r>
              <a:rPr lang="cs-CZ" sz="2000" dirty="0"/>
              <a:t>lázněmi.</a:t>
            </a:r>
          </a:p>
          <a:p>
            <a:r>
              <a:rPr lang="cs-CZ" sz="1600" dirty="0"/>
              <a:t>                                                     </a:t>
            </a:r>
            <a:r>
              <a:rPr lang="cs-CZ" sz="1600" dirty="0" smtClean="0"/>
              <a:t>               </a:t>
            </a:r>
            <a:endParaRPr lang="cs-CZ" sz="1600" dirty="0"/>
          </a:p>
        </p:txBody>
      </p:sp>
      <p:sp>
        <p:nvSpPr>
          <p:cNvPr id="3" name="Nadpis 2"/>
          <p:cNvSpPr>
            <a:spLocks noGrp="1"/>
          </p:cNvSpPr>
          <p:nvPr>
            <p:ph type="title"/>
          </p:nvPr>
        </p:nvSpPr>
        <p:spPr>
          <a:xfrm>
            <a:off x="590936" y="636687"/>
            <a:ext cx="7242048" cy="1143000"/>
          </a:xfrm>
        </p:spPr>
        <p:txBody>
          <a:bodyPr>
            <a:normAutofit fontScale="90000"/>
          </a:bodyPr>
          <a:lstStyle/>
          <a:p>
            <a:pPr algn="ctr"/>
            <a:r>
              <a:rPr lang="cs-CZ" i="1" dirty="0" smtClean="0">
                <a:solidFill>
                  <a:srgbClr val="C00000"/>
                </a:solidFill>
              </a:rPr>
              <a:t>Vypište z textu výstižná přídavná jména:</a:t>
            </a:r>
            <a:endParaRPr lang="cs-CZ" i="1" dirty="0">
              <a:solidFill>
                <a:srgbClr val="C00000"/>
              </a:solidFill>
            </a:endParaRPr>
          </a:p>
        </p:txBody>
      </p:sp>
    </p:spTree>
    <p:extLst>
      <p:ext uri="{BB962C8B-B14F-4D97-AF65-F5344CB8AC3E}">
        <p14:creationId xmlns:p14="http://schemas.microsoft.com/office/powerpoint/2010/main" val="3857097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p:cTn id="12"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2">
                                            <p:txEl>
                                              <p:pRg st="0" end="0"/>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 calcmode="lin" valueType="num">
                                      <p:cBhvr>
                                        <p:cTn id="17" dur="5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9" dur="500"/>
                                        <p:tgtEl>
                                          <p:spTgt spid="2">
                                            <p:txEl>
                                              <p:pRg st="1" end="1"/>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 calcmode="lin" valueType="num">
                                      <p:cBhvr>
                                        <p:cTn id="22" dur="5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3" dur="5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4" dur="500"/>
                                        <p:tgtEl>
                                          <p:spTgt spid="2">
                                            <p:txEl>
                                              <p:pRg st="2" end="2"/>
                                            </p:txEl>
                                          </p:spTgt>
                                        </p:tgtEl>
                                      </p:cBhvr>
                                    </p:animEffect>
                                  </p:childTnLst>
                                </p:cTn>
                              </p:par>
                              <p:par>
                                <p:cTn id="25" presetID="53" presetClass="entr" presetSubtype="16" fill="hold" nodeType="withEffect">
                                  <p:stCondLst>
                                    <p:cond delay="0"/>
                                  </p:stCondLst>
                                  <p:childTnLst>
                                    <p:set>
                                      <p:cBhvr>
                                        <p:cTn id="26" dur="1" fill="hold">
                                          <p:stCondLst>
                                            <p:cond delay="0"/>
                                          </p:stCondLst>
                                        </p:cTn>
                                        <p:tgtEl>
                                          <p:spTgt spid="2">
                                            <p:txEl>
                                              <p:pRg st="3" end="3"/>
                                            </p:txEl>
                                          </p:spTgt>
                                        </p:tgtEl>
                                        <p:attrNameLst>
                                          <p:attrName>style.visibility</p:attrName>
                                        </p:attrNameLst>
                                      </p:cBhvr>
                                      <p:to>
                                        <p:strVal val="visible"/>
                                      </p:to>
                                    </p:set>
                                    <p:anim calcmode="lin" valueType="num">
                                      <p:cBhvr>
                                        <p:cTn id="27" dur="5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8" dur="5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9"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pPr algn="ctr"/>
            <a:r>
              <a:rPr lang="cs-CZ" i="1" dirty="0" smtClean="0"/>
              <a:t>Příklady Řešení:</a:t>
            </a:r>
            <a:endParaRPr lang="cs-CZ" i="1" dirty="0"/>
          </a:p>
        </p:txBody>
      </p:sp>
      <p:sp>
        <p:nvSpPr>
          <p:cNvPr id="3" name="Zástupný symbol pro obsah 2"/>
          <p:cNvSpPr>
            <a:spLocks noGrp="1"/>
          </p:cNvSpPr>
          <p:nvPr>
            <p:ph sz="half" idx="1"/>
          </p:nvPr>
        </p:nvSpPr>
        <p:spPr/>
        <p:txBody>
          <a:bodyPr>
            <a:normAutofit fontScale="70000" lnSpcReduction="20000"/>
          </a:bodyPr>
          <a:lstStyle/>
          <a:p>
            <a:r>
              <a:rPr lang="cs-CZ" dirty="0" smtClean="0"/>
              <a:t>Obří</a:t>
            </a:r>
          </a:p>
          <a:p>
            <a:r>
              <a:rPr lang="cs-CZ" dirty="0" smtClean="0"/>
              <a:t>Vyšší</a:t>
            </a:r>
          </a:p>
          <a:p>
            <a:r>
              <a:rPr lang="cs-CZ" dirty="0" smtClean="0"/>
              <a:t>Letní</a:t>
            </a:r>
          </a:p>
          <a:p>
            <a:r>
              <a:rPr lang="cs-CZ" dirty="0" smtClean="0"/>
              <a:t>Pokrytá </a:t>
            </a:r>
          </a:p>
          <a:p>
            <a:r>
              <a:rPr lang="cs-CZ" dirty="0" smtClean="0"/>
              <a:t>Zářivou</a:t>
            </a:r>
          </a:p>
          <a:p>
            <a:r>
              <a:rPr lang="cs-CZ" dirty="0"/>
              <a:t>T</a:t>
            </a:r>
            <a:r>
              <a:rPr lang="cs-CZ" dirty="0" smtClean="0"/>
              <a:t>řpytící</a:t>
            </a:r>
          </a:p>
          <a:p>
            <a:r>
              <a:rPr lang="cs-CZ" dirty="0" smtClean="0"/>
              <a:t>Svažité</a:t>
            </a:r>
          </a:p>
          <a:p>
            <a:r>
              <a:rPr lang="cs-CZ" dirty="0" smtClean="0"/>
              <a:t>Schůdných </a:t>
            </a:r>
          </a:p>
          <a:p>
            <a:r>
              <a:rPr lang="cs-CZ" dirty="0" smtClean="0"/>
              <a:t>Plných</a:t>
            </a:r>
          </a:p>
          <a:p>
            <a:r>
              <a:rPr lang="cs-CZ" dirty="0"/>
              <a:t>O</a:t>
            </a:r>
            <a:r>
              <a:rPr lang="cs-CZ" dirty="0" smtClean="0"/>
              <a:t>zdobené</a:t>
            </a:r>
          </a:p>
          <a:p>
            <a:r>
              <a:rPr lang="cs-CZ" dirty="0" smtClean="0"/>
              <a:t>Zřasenými</a:t>
            </a:r>
          </a:p>
          <a:p>
            <a:r>
              <a:rPr lang="cs-CZ" dirty="0"/>
              <a:t>Bělostnými</a:t>
            </a:r>
          </a:p>
          <a:p>
            <a:r>
              <a:rPr lang="cs-CZ" dirty="0" smtClean="0"/>
              <a:t>Líznutými</a:t>
            </a:r>
          </a:p>
          <a:p>
            <a:r>
              <a:rPr lang="cs-CZ" dirty="0" smtClean="0"/>
              <a:t>Okrovou</a:t>
            </a:r>
          </a:p>
        </p:txBody>
      </p:sp>
      <p:sp>
        <p:nvSpPr>
          <p:cNvPr id="5" name="Zástupný symbol pro obsah 4"/>
          <p:cNvSpPr>
            <a:spLocks noGrp="1"/>
          </p:cNvSpPr>
          <p:nvPr>
            <p:ph sz="half" idx="2"/>
          </p:nvPr>
        </p:nvSpPr>
        <p:spPr>
          <a:xfrm>
            <a:off x="4067944" y="1628800"/>
            <a:ext cx="3520440" cy="4525963"/>
          </a:xfrm>
        </p:spPr>
        <p:txBody>
          <a:bodyPr>
            <a:normAutofit fontScale="70000" lnSpcReduction="20000"/>
          </a:bodyPr>
          <a:lstStyle/>
          <a:p>
            <a:r>
              <a:rPr lang="cs-CZ" dirty="0"/>
              <a:t>Modravou</a:t>
            </a:r>
          </a:p>
          <a:p>
            <a:r>
              <a:rPr lang="cs-CZ" dirty="0" smtClean="0"/>
              <a:t>Načervenalou</a:t>
            </a:r>
          </a:p>
          <a:p>
            <a:r>
              <a:rPr lang="cs-CZ" dirty="0" smtClean="0"/>
              <a:t>Největší</a:t>
            </a:r>
          </a:p>
          <a:p>
            <a:r>
              <a:rPr lang="cs-CZ" dirty="0" smtClean="0"/>
              <a:t>Malé</a:t>
            </a:r>
          </a:p>
          <a:p>
            <a:r>
              <a:rPr lang="cs-CZ" dirty="0" smtClean="0"/>
              <a:t>Teplou</a:t>
            </a:r>
          </a:p>
          <a:p>
            <a:r>
              <a:rPr lang="cs-CZ" dirty="0" smtClean="0"/>
              <a:t>Modrou</a:t>
            </a:r>
          </a:p>
          <a:p>
            <a:r>
              <a:rPr lang="cs-CZ" dirty="0" smtClean="0"/>
              <a:t>Úzkém </a:t>
            </a:r>
          </a:p>
          <a:p>
            <a:r>
              <a:rPr lang="cs-CZ" dirty="0" smtClean="0"/>
              <a:t>Vyvýšeném</a:t>
            </a:r>
          </a:p>
          <a:p>
            <a:r>
              <a:rPr lang="cs-CZ" dirty="0" smtClean="0"/>
              <a:t>Klikatém</a:t>
            </a:r>
          </a:p>
          <a:p>
            <a:r>
              <a:rPr lang="cs-CZ" dirty="0" smtClean="0"/>
              <a:t>Čarodějného</a:t>
            </a:r>
          </a:p>
          <a:p>
            <a:r>
              <a:rPr lang="cs-CZ" dirty="0" smtClean="0"/>
              <a:t>Bílým</a:t>
            </a:r>
          </a:p>
          <a:p>
            <a:r>
              <a:rPr lang="cs-CZ" dirty="0" smtClean="0"/>
              <a:t>Rozlehlé</a:t>
            </a:r>
          </a:p>
          <a:p>
            <a:r>
              <a:rPr lang="cs-CZ" dirty="0" smtClean="0"/>
              <a:t>Antického</a:t>
            </a:r>
          </a:p>
          <a:p>
            <a:r>
              <a:rPr lang="cs-CZ" dirty="0" smtClean="0"/>
              <a:t>Velkým</a:t>
            </a:r>
          </a:p>
          <a:p>
            <a:endParaRPr lang="cs-CZ" dirty="0"/>
          </a:p>
        </p:txBody>
      </p:sp>
      <p:pic>
        <p:nvPicPr>
          <p:cNvPr id="3076" name="Picture 4" descr="C:\Users\homolova\AppData\Local\Microsoft\Windows\Temporary Internet Files\Content.IE5\5GK68W0E\MP900404852[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44208" y="2348880"/>
            <a:ext cx="2120280" cy="2120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4164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4" presetClass="emph" presetSubtype="0" fill="hold" grpId="0" nodeType="clickEffect">
                                  <p:stCondLst>
                                    <p:cond delay="0"/>
                                  </p:stCondLst>
                                  <p:iterate type="lt">
                                    <p:tmPct val="10000"/>
                                  </p:iterate>
                                  <p:childTnLst>
                                    <p:animMotion origin="layout" path="M 0.0 0.0 L 0.0 -0.07213" pathEditMode="relative" ptsTypes="">
                                      <p:cBhvr>
                                        <p:cTn id="13" dur="250" accel="50000" decel="50000" autoRev="1" fill="hold">
                                          <p:stCondLst>
                                            <p:cond delay="0"/>
                                          </p:stCondLst>
                                        </p:cTn>
                                        <p:tgtEl>
                                          <p:spTgt spid="3">
                                            <p:txEl>
                                              <p:pRg st="0" end="0"/>
                                            </p:txEl>
                                          </p:spTgt>
                                        </p:tgtEl>
                                        <p:attrNameLst>
                                          <p:attrName>ppt_x</p:attrName>
                                          <p:attrName>ppt_y</p:attrName>
                                        </p:attrNameLst>
                                      </p:cBhvr>
                                    </p:animMotion>
                                    <p:animRot by="1500000">
                                      <p:cBhvr>
                                        <p:cTn id="14" dur="125" fill="hold">
                                          <p:stCondLst>
                                            <p:cond delay="0"/>
                                          </p:stCondLst>
                                        </p:cTn>
                                        <p:tgtEl>
                                          <p:spTgt spid="3">
                                            <p:txEl>
                                              <p:pRg st="0" end="0"/>
                                            </p:txEl>
                                          </p:spTgt>
                                        </p:tgtEl>
                                        <p:attrNameLst>
                                          <p:attrName>r</p:attrName>
                                        </p:attrNameLst>
                                      </p:cBhvr>
                                    </p:animRot>
                                    <p:animRot by="-1500000">
                                      <p:cBhvr>
                                        <p:cTn id="15" dur="125" fill="hold">
                                          <p:stCondLst>
                                            <p:cond delay="125"/>
                                          </p:stCondLst>
                                        </p:cTn>
                                        <p:tgtEl>
                                          <p:spTgt spid="3">
                                            <p:txEl>
                                              <p:pRg st="0" end="0"/>
                                            </p:txEl>
                                          </p:spTgt>
                                        </p:tgtEl>
                                        <p:attrNameLst>
                                          <p:attrName>r</p:attrName>
                                        </p:attrNameLst>
                                      </p:cBhvr>
                                    </p:animRot>
                                    <p:animRot by="-1500000">
                                      <p:cBhvr>
                                        <p:cTn id="16" dur="125" fill="hold">
                                          <p:stCondLst>
                                            <p:cond delay="250"/>
                                          </p:stCondLst>
                                        </p:cTn>
                                        <p:tgtEl>
                                          <p:spTgt spid="3">
                                            <p:txEl>
                                              <p:pRg st="0" end="0"/>
                                            </p:txEl>
                                          </p:spTgt>
                                        </p:tgtEl>
                                        <p:attrNameLst>
                                          <p:attrName>r</p:attrName>
                                        </p:attrNameLst>
                                      </p:cBhvr>
                                    </p:animRot>
                                    <p:animRot by="1500000">
                                      <p:cBhvr>
                                        <p:cTn id="17" dur="125" fill="hold">
                                          <p:stCondLst>
                                            <p:cond delay="375"/>
                                          </p:stCondLst>
                                        </p:cTn>
                                        <p:tgtEl>
                                          <p:spTgt spid="3">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34" presetClass="emph" presetSubtype="0" fill="hold" grpId="0" nodeType="clickEffect">
                                  <p:stCondLst>
                                    <p:cond delay="0"/>
                                  </p:stCondLst>
                                  <p:iterate type="lt">
                                    <p:tmPct val="10000"/>
                                  </p:iterate>
                                  <p:childTnLst>
                                    <p:animMotion origin="layout" path="M 0.0 0.0 L 0.0 -0.07213" pathEditMode="relative" ptsTypes="">
                                      <p:cBhvr>
                                        <p:cTn id="21" dur="250" accel="50000" decel="50000" autoRev="1" fill="hold">
                                          <p:stCondLst>
                                            <p:cond delay="0"/>
                                          </p:stCondLst>
                                        </p:cTn>
                                        <p:tgtEl>
                                          <p:spTgt spid="3">
                                            <p:txEl>
                                              <p:pRg st="1" end="1"/>
                                            </p:txEl>
                                          </p:spTgt>
                                        </p:tgtEl>
                                        <p:attrNameLst>
                                          <p:attrName>ppt_x</p:attrName>
                                          <p:attrName>ppt_y</p:attrName>
                                        </p:attrNameLst>
                                      </p:cBhvr>
                                    </p:animMotion>
                                    <p:animRot by="1500000">
                                      <p:cBhvr>
                                        <p:cTn id="22" dur="125" fill="hold">
                                          <p:stCondLst>
                                            <p:cond delay="0"/>
                                          </p:stCondLst>
                                        </p:cTn>
                                        <p:tgtEl>
                                          <p:spTgt spid="3">
                                            <p:txEl>
                                              <p:pRg st="1" end="1"/>
                                            </p:txEl>
                                          </p:spTgt>
                                        </p:tgtEl>
                                        <p:attrNameLst>
                                          <p:attrName>r</p:attrName>
                                        </p:attrNameLst>
                                      </p:cBhvr>
                                    </p:animRot>
                                    <p:animRot by="-1500000">
                                      <p:cBhvr>
                                        <p:cTn id="23" dur="125" fill="hold">
                                          <p:stCondLst>
                                            <p:cond delay="125"/>
                                          </p:stCondLst>
                                        </p:cTn>
                                        <p:tgtEl>
                                          <p:spTgt spid="3">
                                            <p:txEl>
                                              <p:pRg st="1" end="1"/>
                                            </p:txEl>
                                          </p:spTgt>
                                        </p:tgtEl>
                                        <p:attrNameLst>
                                          <p:attrName>r</p:attrName>
                                        </p:attrNameLst>
                                      </p:cBhvr>
                                    </p:animRot>
                                    <p:animRot by="-1500000">
                                      <p:cBhvr>
                                        <p:cTn id="24" dur="125" fill="hold">
                                          <p:stCondLst>
                                            <p:cond delay="250"/>
                                          </p:stCondLst>
                                        </p:cTn>
                                        <p:tgtEl>
                                          <p:spTgt spid="3">
                                            <p:txEl>
                                              <p:pRg st="1" end="1"/>
                                            </p:txEl>
                                          </p:spTgt>
                                        </p:tgtEl>
                                        <p:attrNameLst>
                                          <p:attrName>r</p:attrName>
                                        </p:attrNameLst>
                                      </p:cBhvr>
                                    </p:animRot>
                                    <p:animRot by="1500000">
                                      <p:cBhvr>
                                        <p:cTn id="25" dur="125" fill="hold">
                                          <p:stCondLst>
                                            <p:cond delay="375"/>
                                          </p:stCondLst>
                                        </p:cTn>
                                        <p:tgtEl>
                                          <p:spTgt spid="3">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34" presetClass="emph" presetSubtype="0" fill="hold" grpId="0" nodeType="clickEffect">
                                  <p:stCondLst>
                                    <p:cond delay="0"/>
                                  </p:stCondLst>
                                  <p:iterate type="lt">
                                    <p:tmPct val="10000"/>
                                  </p:iterate>
                                  <p:childTnLst>
                                    <p:animMotion origin="layout" path="M 0.0 0.0 L 0.0 -0.07213" pathEditMode="relative" ptsTypes="">
                                      <p:cBhvr>
                                        <p:cTn id="29" dur="250" accel="50000" decel="50000" autoRev="1" fill="hold">
                                          <p:stCondLst>
                                            <p:cond delay="0"/>
                                          </p:stCondLst>
                                        </p:cTn>
                                        <p:tgtEl>
                                          <p:spTgt spid="3">
                                            <p:txEl>
                                              <p:pRg st="2" end="2"/>
                                            </p:txEl>
                                          </p:spTgt>
                                        </p:tgtEl>
                                        <p:attrNameLst>
                                          <p:attrName>ppt_x</p:attrName>
                                          <p:attrName>ppt_y</p:attrName>
                                        </p:attrNameLst>
                                      </p:cBhvr>
                                    </p:animMotion>
                                    <p:animRot by="1500000">
                                      <p:cBhvr>
                                        <p:cTn id="30" dur="125" fill="hold">
                                          <p:stCondLst>
                                            <p:cond delay="0"/>
                                          </p:stCondLst>
                                        </p:cTn>
                                        <p:tgtEl>
                                          <p:spTgt spid="3">
                                            <p:txEl>
                                              <p:pRg st="2" end="2"/>
                                            </p:txEl>
                                          </p:spTgt>
                                        </p:tgtEl>
                                        <p:attrNameLst>
                                          <p:attrName>r</p:attrName>
                                        </p:attrNameLst>
                                      </p:cBhvr>
                                    </p:animRot>
                                    <p:animRot by="-1500000">
                                      <p:cBhvr>
                                        <p:cTn id="31" dur="125" fill="hold">
                                          <p:stCondLst>
                                            <p:cond delay="125"/>
                                          </p:stCondLst>
                                        </p:cTn>
                                        <p:tgtEl>
                                          <p:spTgt spid="3">
                                            <p:txEl>
                                              <p:pRg st="2" end="2"/>
                                            </p:txEl>
                                          </p:spTgt>
                                        </p:tgtEl>
                                        <p:attrNameLst>
                                          <p:attrName>r</p:attrName>
                                        </p:attrNameLst>
                                      </p:cBhvr>
                                    </p:animRot>
                                    <p:animRot by="-1500000">
                                      <p:cBhvr>
                                        <p:cTn id="32" dur="125" fill="hold">
                                          <p:stCondLst>
                                            <p:cond delay="250"/>
                                          </p:stCondLst>
                                        </p:cTn>
                                        <p:tgtEl>
                                          <p:spTgt spid="3">
                                            <p:txEl>
                                              <p:pRg st="2" end="2"/>
                                            </p:txEl>
                                          </p:spTgt>
                                        </p:tgtEl>
                                        <p:attrNameLst>
                                          <p:attrName>r</p:attrName>
                                        </p:attrNameLst>
                                      </p:cBhvr>
                                    </p:animRot>
                                    <p:animRot by="1500000">
                                      <p:cBhvr>
                                        <p:cTn id="33" dur="125" fill="hold">
                                          <p:stCondLst>
                                            <p:cond delay="375"/>
                                          </p:stCondLst>
                                        </p:cTn>
                                        <p:tgtEl>
                                          <p:spTgt spid="3">
                                            <p:txEl>
                                              <p:pRg st="2" end="2"/>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34" presetClass="emph" presetSubtype="0" fill="hold" grpId="0" nodeType="clickEffect">
                                  <p:stCondLst>
                                    <p:cond delay="0"/>
                                  </p:stCondLst>
                                  <p:iterate type="lt">
                                    <p:tmPct val="10000"/>
                                  </p:iterate>
                                  <p:childTnLst>
                                    <p:animMotion origin="layout" path="M 0.0 0.0 L 0.0 -0.07213" pathEditMode="relative" ptsTypes="">
                                      <p:cBhvr>
                                        <p:cTn id="37" dur="250" accel="50000" decel="50000" autoRev="1" fill="hold">
                                          <p:stCondLst>
                                            <p:cond delay="0"/>
                                          </p:stCondLst>
                                        </p:cTn>
                                        <p:tgtEl>
                                          <p:spTgt spid="3">
                                            <p:txEl>
                                              <p:pRg st="3" end="3"/>
                                            </p:txEl>
                                          </p:spTgt>
                                        </p:tgtEl>
                                        <p:attrNameLst>
                                          <p:attrName>ppt_x</p:attrName>
                                          <p:attrName>ppt_y</p:attrName>
                                        </p:attrNameLst>
                                      </p:cBhvr>
                                    </p:animMotion>
                                    <p:animRot by="1500000">
                                      <p:cBhvr>
                                        <p:cTn id="38" dur="125" fill="hold">
                                          <p:stCondLst>
                                            <p:cond delay="0"/>
                                          </p:stCondLst>
                                        </p:cTn>
                                        <p:tgtEl>
                                          <p:spTgt spid="3">
                                            <p:txEl>
                                              <p:pRg st="3" end="3"/>
                                            </p:txEl>
                                          </p:spTgt>
                                        </p:tgtEl>
                                        <p:attrNameLst>
                                          <p:attrName>r</p:attrName>
                                        </p:attrNameLst>
                                      </p:cBhvr>
                                    </p:animRot>
                                    <p:animRot by="-1500000">
                                      <p:cBhvr>
                                        <p:cTn id="39" dur="125" fill="hold">
                                          <p:stCondLst>
                                            <p:cond delay="125"/>
                                          </p:stCondLst>
                                        </p:cTn>
                                        <p:tgtEl>
                                          <p:spTgt spid="3">
                                            <p:txEl>
                                              <p:pRg st="3" end="3"/>
                                            </p:txEl>
                                          </p:spTgt>
                                        </p:tgtEl>
                                        <p:attrNameLst>
                                          <p:attrName>r</p:attrName>
                                        </p:attrNameLst>
                                      </p:cBhvr>
                                    </p:animRot>
                                    <p:animRot by="-1500000">
                                      <p:cBhvr>
                                        <p:cTn id="40" dur="125" fill="hold">
                                          <p:stCondLst>
                                            <p:cond delay="250"/>
                                          </p:stCondLst>
                                        </p:cTn>
                                        <p:tgtEl>
                                          <p:spTgt spid="3">
                                            <p:txEl>
                                              <p:pRg st="3" end="3"/>
                                            </p:txEl>
                                          </p:spTgt>
                                        </p:tgtEl>
                                        <p:attrNameLst>
                                          <p:attrName>r</p:attrName>
                                        </p:attrNameLst>
                                      </p:cBhvr>
                                    </p:animRot>
                                    <p:animRot by="1500000">
                                      <p:cBhvr>
                                        <p:cTn id="41" dur="125" fill="hold">
                                          <p:stCondLst>
                                            <p:cond delay="375"/>
                                          </p:stCondLst>
                                        </p:cTn>
                                        <p:tgtEl>
                                          <p:spTgt spid="3">
                                            <p:txEl>
                                              <p:pRg st="3" end="3"/>
                                            </p:txEl>
                                          </p:spTgt>
                                        </p:tgtEl>
                                        <p:attrNameLst>
                                          <p:attrName>r</p:attrName>
                                        </p:attrNameLst>
                                      </p:cBhvr>
                                    </p:animRot>
                                  </p:childTnLst>
                                </p:cTn>
                              </p:par>
                            </p:childTnLst>
                          </p:cTn>
                        </p:par>
                      </p:childTnLst>
                    </p:cTn>
                  </p:par>
                  <p:par>
                    <p:cTn id="42" fill="hold">
                      <p:stCondLst>
                        <p:cond delay="indefinite"/>
                      </p:stCondLst>
                      <p:childTnLst>
                        <p:par>
                          <p:cTn id="43" fill="hold">
                            <p:stCondLst>
                              <p:cond delay="0"/>
                            </p:stCondLst>
                            <p:childTnLst>
                              <p:par>
                                <p:cTn id="44" presetID="34" presetClass="emph" presetSubtype="0" fill="hold" grpId="0" nodeType="clickEffect">
                                  <p:stCondLst>
                                    <p:cond delay="0"/>
                                  </p:stCondLst>
                                  <p:iterate type="lt">
                                    <p:tmPct val="10000"/>
                                  </p:iterate>
                                  <p:childTnLst>
                                    <p:animMotion origin="layout" path="M 0.0 0.0 L 0.0 -0.07213" pathEditMode="relative" ptsTypes="">
                                      <p:cBhvr>
                                        <p:cTn id="45" dur="250" accel="50000" decel="50000" autoRev="1" fill="hold">
                                          <p:stCondLst>
                                            <p:cond delay="0"/>
                                          </p:stCondLst>
                                        </p:cTn>
                                        <p:tgtEl>
                                          <p:spTgt spid="3">
                                            <p:txEl>
                                              <p:pRg st="4" end="4"/>
                                            </p:txEl>
                                          </p:spTgt>
                                        </p:tgtEl>
                                        <p:attrNameLst>
                                          <p:attrName>ppt_x</p:attrName>
                                          <p:attrName>ppt_y</p:attrName>
                                        </p:attrNameLst>
                                      </p:cBhvr>
                                    </p:animMotion>
                                    <p:animRot by="1500000">
                                      <p:cBhvr>
                                        <p:cTn id="46" dur="125" fill="hold">
                                          <p:stCondLst>
                                            <p:cond delay="0"/>
                                          </p:stCondLst>
                                        </p:cTn>
                                        <p:tgtEl>
                                          <p:spTgt spid="3">
                                            <p:txEl>
                                              <p:pRg st="4" end="4"/>
                                            </p:txEl>
                                          </p:spTgt>
                                        </p:tgtEl>
                                        <p:attrNameLst>
                                          <p:attrName>r</p:attrName>
                                        </p:attrNameLst>
                                      </p:cBhvr>
                                    </p:animRot>
                                    <p:animRot by="-1500000">
                                      <p:cBhvr>
                                        <p:cTn id="47" dur="125" fill="hold">
                                          <p:stCondLst>
                                            <p:cond delay="125"/>
                                          </p:stCondLst>
                                        </p:cTn>
                                        <p:tgtEl>
                                          <p:spTgt spid="3">
                                            <p:txEl>
                                              <p:pRg st="4" end="4"/>
                                            </p:txEl>
                                          </p:spTgt>
                                        </p:tgtEl>
                                        <p:attrNameLst>
                                          <p:attrName>r</p:attrName>
                                        </p:attrNameLst>
                                      </p:cBhvr>
                                    </p:animRot>
                                    <p:animRot by="-1500000">
                                      <p:cBhvr>
                                        <p:cTn id="48" dur="125" fill="hold">
                                          <p:stCondLst>
                                            <p:cond delay="250"/>
                                          </p:stCondLst>
                                        </p:cTn>
                                        <p:tgtEl>
                                          <p:spTgt spid="3">
                                            <p:txEl>
                                              <p:pRg st="4" end="4"/>
                                            </p:txEl>
                                          </p:spTgt>
                                        </p:tgtEl>
                                        <p:attrNameLst>
                                          <p:attrName>r</p:attrName>
                                        </p:attrNameLst>
                                      </p:cBhvr>
                                    </p:animRot>
                                    <p:animRot by="1500000">
                                      <p:cBhvr>
                                        <p:cTn id="49" dur="125" fill="hold">
                                          <p:stCondLst>
                                            <p:cond delay="375"/>
                                          </p:stCondLst>
                                        </p:cTn>
                                        <p:tgtEl>
                                          <p:spTgt spid="3">
                                            <p:txEl>
                                              <p:pRg st="4" end="4"/>
                                            </p:txEl>
                                          </p:spTgt>
                                        </p:tgtEl>
                                        <p:attrNameLst>
                                          <p:attrName>r</p:attrName>
                                        </p:attrNameLst>
                                      </p:cBhvr>
                                    </p:animRot>
                                  </p:childTnLst>
                                </p:cTn>
                              </p:par>
                            </p:childTnLst>
                          </p:cTn>
                        </p:par>
                      </p:childTnLst>
                    </p:cTn>
                  </p:par>
                  <p:par>
                    <p:cTn id="50" fill="hold">
                      <p:stCondLst>
                        <p:cond delay="indefinite"/>
                      </p:stCondLst>
                      <p:childTnLst>
                        <p:par>
                          <p:cTn id="51" fill="hold">
                            <p:stCondLst>
                              <p:cond delay="0"/>
                            </p:stCondLst>
                            <p:childTnLst>
                              <p:par>
                                <p:cTn id="52" presetID="34" presetClass="emph" presetSubtype="0" fill="hold" grpId="0" nodeType="clickEffect">
                                  <p:stCondLst>
                                    <p:cond delay="0"/>
                                  </p:stCondLst>
                                  <p:iterate type="lt">
                                    <p:tmPct val="10000"/>
                                  </p:iterate>
                                  <p:childTnLst>
                                    <p:animMotion origin="layout" path="M 0.0 0.0 L 0.0 -0.07213" pathEditMode="relative" ptsTypes="">
                                      <p:cBhvr>
                                        <p:cTn id="53" dur="250" accel="50000" decel="50000" autoRev="1" fill="hold">
                                          <p:stCondLst>
                                            <p:cond delay="0"/>
                                          </p:stCondLst>
                                        </p:cTn>
                                        <p:tgtEl>
                                          <p:spTgt spid="3">
                                            <p:txEl>
                                              <p:pRg st="5" end="5"/>
                                            </p:txEl>
                                          </p:spTgt>
                                        </p:tgtEl>
                                        <p:attrNameLst>
                                          <p:attrName>ppt_x</p:attrName>
                                          <p:attrName>ppt_y</p:attrName>
                                        </p:attrNameLst>
                                      </p:cBhvr>
                                    </p:animMotion>
                                    <p:animRot by="1500000">
                                      <p:cBhvr>
                                        <p:cTn id="54" dur="125" fill="hold">
                                          <p:stCondLst>
                                            <p:cond delay="0"/>
                                          </p:stCondLst>
                                        </p:cTn>
                                        <p:tgtEl>
                                          <p:spTgt spid="3">
                                            <p:txEl>
                                              <p:pRg st="5" end="5"/>
                                            </p:txEl>
                                          </p:spTgt>
                                        </p:tgtEl>
                                        <p:attrNameLst>
                                          <p:attrName>r</p:attrName>
                                        </p:attrNameLst>
                                      </p:cBhvr>
                                    </p:animRot>
                                    <p:animRot by="-1500000">
                                      <p:cBhvr>
                                        <p:cTn id="55" dur="125" fill="hold">
                                          <p:stCondLst>
                                            <p:cond delay="125"/>
                                          </p:stCondLst>
                                        </p:cTn>
                                        <p:tgtEl>
                                          <p:spTgt spid="3">
                                            <p:txEl>
                                              <p:pRg st="5" end="5"/>
                                            </p:txEl>
                                          </p:spTgt>
                                        </p:tgtEl>
                                        <p:attrNameLst>
                                          <p:attrName>r</p:attrName>
                                        </p:attrNameLst>
                                      </p:cBhvr>
                                    </p:animRot>
                                    <p:animRot by="-1500000">
                                      <p:cBhvr>
                                        <p:cTn id="56" dur="125" fill="hold">
                                          <p:stCondLst>
                                            <p:cond delay="250"/>
                                          </p:stCondLst>
                                        </p:cTn>
                                        <p:tgtEl>
                                          <p:spTgt spid="3">
                                            <p:txEl>
                                              <p:pRg st="5" end="5"/>
                                            </p:txEl>
                                          </p:spTgt>
                                        </p:tgtEl>
                                        <p:attrNameLst>
                                          <p:attrName>r</p:attrName>
                                        </p:attrNameLst>
                                      </p:cBhvr>
                                    </p:animRot>
                                    <p:animRot by="1500000">
                                      <p:cBhvr>
                                        <p:cTn id="57" dur="125" fill="hold">
                                          <p:stCondLst>
                                            <p:cond delay="375"/>
                                          </p:stCondLst>
                                        </p:cTn>
                                        <p:tgtEl>
                                          <p:spTgt spid="3">
                                            <p:txEl>
                                              <p:pRg st="5" end="5"/>
                                            </p:txEl>
                                          </p:spTgt>
                                        </p:tgtEl>
                                        <p:attrNameLst>
                                          <p:attrName>r</p:attrName>
                                        </p:attrNameLst>
                                      </p:cBhvr>
                                    </p:animRot>
                                  </p:childTnLst>
                                </p:cTn>
                              </p:par>
                            </p:childTnLst>
                          </p:cTn>
                        </p:par>
                      </p:childTnLst>
                    </p:cTn>
                  </p:par>
                  <p:par>
                    <p:cTn id="58" fill="hold">
                      <p:stCondLst>
                        <p:cond delay="indefinite"/>
                      </p:stCondLst>
                      <p:childTnLst>
                        <p:par>
                          <p:cTn id="59" fill="hold">
                            <p:stCondLst>
                              <p:cond delay="0"/>
                            </p:stCondLst>
                            <p:childTnLst>
                              <p:par>
                                <p:cTn id="60" presetID="34" presetClass="emph" presetSubtype="0" fill="hold" grpId="0" nodeType="clickEffect">
                                  <p:stCondLst>
                                    <p:cond delay="0"/>
                                  </p:stCondLst>
                                  <p:iterate type="lt">
                                    <p:tmPct val="10000"/>
                                  </p:iterate>
                                  <p:childTnLst>
                                    <p:animMotion origin="layout" path="M 0.0 0.0 L 0.0 -0.07213" pathEditMode="relative" ptsTypes="">
                                      <p:cBhvr>
                                        <p:cTn id="61" dur="250" accel="50000" decel="50000" autoRev="1" fill="hold">
                                          <p:stCondLst>
                                            <p:cond delay="0"/>
                                          </p:stCondLst>
                                        </p:cTn>
                                        <p:tgtEl>
                                          <p:spTgt spid="3">
                                            <p:txEl>
                                              <p:pRg st="6" end="6"/>
                                            </p:txEl>
                                          </p:spTgt>
                                        </p:tgtEl>
                                        <p:attrNameLst>
                                          <p:attrName>ppt_x</p:attrName>
                                          <p:attrName>ppt_y</p:attrName>
                                        </p:attrNameLst>
                                      </p:cBhvr>
                                    </p:animMotion>
                                    <p:animRot by="1500000">
                                      <p:cBhvr>
                                        <p:cTn id="62" dur="125" fill="hold">
                                          <p:stCondLst>
                                            <p:cond delay="0"/>
                                          </p:stCondLst>
                                        </p:cTn>
                                        <p:tgtEl>
                                          <p:spTgt spid="3">
                                            <p:txEl>
                                              <p:pRg st="6" end="6"/>
                                            </p:txEl>
                                          </p:spTgt>
                                        </p:tgtEl>
                                        <p:attrNameLst>
                                          <p:attrName>r</p:attrName>
                                        </p:attrNameLst>
                                      </p:cBhvr>
                                    </p:animRot>
                                    <p:animRot by="-1500000">
                                      <p:cBhvr>
                                        <p:cTn id="63" dur="125" fill="hold">
                                          <p:stCondLst>
                                            <p:cond delay="125"/>
                                          </p:stCondLst>
                                        </p:cTn>
                                        <p:tgtEl>
                                          <p:spTgt spid="3">
                                            <p:txEl>
                                              <p:pRg st="6" end="6"/>
                                            </p:txEl>
                                          </p:spTgt>
                                        </p:tgtEl>
                                        <p:attrNameLst>
                                          <p:attrName>r</p:attrName>
                                        </p:attrNameLst>
                                      </p:cBhvr>
                                    </p:animRot>
                                    <p:animRot by="-1500000">
                                      <p:cBhvr>
                                        <p:cTn id="64" dur="125" fill="hold">
                                          <p:stCondLst>
                                            <p:cond delay="250"/>
                                          </p:stCondLst>
                                        </p:cTn>
                                        <p:tgtEl>
                                          <p:spTgt spid="3">
                                            <p:txEl>
                                              <p:pRg st="6" end="6"/>
                                            </p:txEl>
                                          </p:spTgt>
                                        </p:tgtEl>
                                        <p:attrNameLst>
                                          <p:attrName>r</p:attrName>
                                        </p:attrNameLst>
                                      </p:cBhvr>
                                    </p:animRot>
                                    <p:animRot by="1500000">
                                      <p:cBhvr>
                                        <p:cTn id="65" dur="125" fill="hold">
                                          <p:stCondLst>
                                            <p:cond delay="375"/>
                                          </p:stCondLst>
                                        </p:cTn>
                                        <p:tgtEl>
                                          <p:spTgt spid="3">
                                            <p:txEl>
                                              <p:pRg st="6" end="6"/>
                                            </p:txEl>
                                          </p:spTgt>
                                        </p:tgtEl>
                                        <p:attrNameLst>
                                          <p:attrName>r</p:attrName>
                                        </p:attrNameLst>
                                      </p:cBhvr>
                                    </p:animRot>
                                  </p:childTnLst>
                                </p:cTn>
                              </p:par>
                            </p:childTnLst>
                          </p:cTn>
                        </p:par>
                      </p:childTnLst>
                    </p:cTn>
                  </p:par>
                  <p:par>
                    <p:cTn id="66" fill="hold">
                      <p:stCondLst>
                        <p:cond delay="indefinite"/>
                      </p:stCondLst>
                      <p:childTnLst>
                        <p:par>
                          <p:cTn id="67" fill="hold">
                            <p:stCondLst>
                              <p:cond delay="0"/>
                            </p:stCondLst>
                            <p:childTnLst>
                              <p:par>
                                <p:cTn id="68" presetID="34" presetClass="emph" presetSubtype="0" fill="hold" grpId="0" nodeType="clickEffect">
                                  <p:stCondLst>
                                    <p:cond delay="0"/>
                                  </p:stCondLst>
                                  <p:iterate type="lt">
                                    <p:tmPct val="10000"/>
                                  </p:iterate>
                                  <p:childTnLst>
                                    <p:animMotion origin="layout" path="M 0.0 0.0 L 0.0 -0.07213" pathEditMode="relative" ptsTypes="">
                                      <p:cBhvr>
                                        <p:cTn id="69" dur="250" accel="50000" decel="50000" autoRev="1" fill="hold">
                                          <p:stCondLst>
                                            <p:cond delay="0"/>
                                          </p:stCondLst>
                                        </p:cTn>
                                        <p:tgtEl>
                                          <p:spTgt spid="3">
                                            <p:txEl>
                                              <p:pRg st="7" end="7"/>
                                            </p:txEl>
                                          </p:spTgt>
                                        </p:tgtEl>
                                        <p:attrNameLst>
                                          <p:attrName>ppt_x</p:attrName>
                                          <p:attrName>ppt_y</p:attrName>
                                        </p:attrNameLst>
                                      </p:cBhvr>
                                    </p:animMotion>
                                    <p:animRot by="1500000">
                                      <p:cBhvr>
                                        <p:cTn id="70" dur="125" fill="hold">
                                          <p:stCondLst>
                                            <p:cond delay="0"/>
                                          </p:stCondLst>
                                        </p:cTn>
                                        <p:tgtEl>
                                          <p:spTgt spid="3">
                                            <p:txEl>
                                              <p:pRg st="7" end="7"/>
                                            </p:txEl>
                                          </p:spTgt>
                                        </p:tgtEl>
                                        <p:attrNameLst>
                                          <p:attrName>r</p:attrName>
                                        </p:attrNameLst>
                                      </p:cBhvr>
                                    </p:animRot>
                                    <p:animRot by="-1500000">
                                      <p:cBhvr>
                                        <p:cTn id="71" dur="125" fill="hold">
                                          <p:stCondLst>
                                            <p:cond delay="125"/>
                                          </p:stCondLst>
                                        </p:cTn>
                                        <p:tgtEl>
                                          <p:spTgt spid="3">
                                            <p:txEl>
                                              <p:pRg st="7" end="7"/>
                                            </p:txEl>
                                          </p:spTgt>
                                        </p:tgtEl>
                                        <p:attrNameLst>
                                          <p:attrName>r</p:attrName>
                                        </p:attrNameLst>
                                      </p:cBhvr>
                                    </p:animRot>
                                    <p:animRot by="-1500000">
                                      <p:cBhvr>
                                        <p:cTn id="72" dur="125" fill="hold">
                                          <p:stCondLst>
                                            <p:cond delay="250"/>
                                          </p:stCondLst>
                                        </p:cTn>
                                        <p:tgtEl>
                                          <p:spTgt spid="3">
                                            <p:txEl>
                                              <p:pRg st="7" end="7"/>
                                            </p:txEl>
                                          </p:spTgt>
                                        </p:tgtEl>
                                        <p:attrNameLst>
                                          <p:attrName>r</p:attrName>
                                        </p:attrNameLst>
                                      </p:cBhvr>
                                    </p:animRot>
                                    <p:animRot by="1500000">
                                      <p:cBhvr>
                                        <p:cTn id="73" dur="125" fill="hold">
                                          <p:stCondLst>
                                            <p:cond delay="375"/>
                                          </p:stCondLst>
                                        </p:cTn>
                                        <p:tgtEl>
                                          <p:spTgt spid="3">
                                            <p:txEl>
                                              <p:pRg st="7" end="7"/>
                                            </p:txEl>
                                          </p:spTgt>
                                        </p:tgtEl>
                                        <p:attrNameLst>
                                          <p:attrName>r</p:attrName>
                                        </p:attrNameLst>
                                      </p:cBhvr>
                                    </p:animRot>
                                  </p:childTnLst>
                                </p:cTn>
                              </p:par>
                            </p:childTnLst>
                          </p:cTn>
                        </p:par>
                      </p:childTnLst>
                    </p:cTn>
                  </p:par>
                  <p:par>
                    <p:cTn id="74" fill="hold">
                      <p:stCondLst>
                        <p:cond delay="indefinite"/>
                      </p:stCondLst>
                      <p:childTnLst>
                        <p:par>
                          <p:cTn id="75" fill="hold">
                            <p:stCondLst>
                              <p:cond delay="0"/>
                            </p:stCondLst>
                            <p:childTnLst>
                              <p:par>
                                <p:cTn id="76" presetID="34" presetClass="emph" presetSubtype="0" fill="hold" grpId="0" nodeType="clickEffect">
                                  <p:stCondLst>
                                    <p:cond delay="0"/>
                                  </p:stCondLst>
                                  <p:iterate type="lt">
                                    <p:tmPct val="10000"/>
                                  </p:iterate>
                                  <p:childTnLst>
                                    <p:animMotion origin="layout" path="M 0.0 0.0 L 0.0 -0.07213" pathEditMode="relative" ptsTypes="">
                                      <p:cBhvr>
                                        <p:cTn id="77" dur="250" accel="50000" decel="50000" autoRev="1" fill="hold">
                                          <p:stCondLst>
                                            <p:cond delay="0"/>
                                          </p:stCondLst>
                                        </p:cTn>
                                        <p:tgtEl>
                                          <p:spTgt spid="3">
                                            <p:txEl>
                                              <p:pRg st="8" end="8"/>
                                            </p:txEl>
                                          </p:spTgt>
                                        </p:tgtEl>
                                        <p:attrNameLst>
                                          <p:attrName>ppt_x</p:attrName>
                                          <p:attrName>ppt_y</p:attrName>
                                        </p:attrNameLst>
                                      </p:cBhvr>
                                    </p:animMotion>
                                    <p:animRot by="1500000">
                                      <p:cBhvr>
                                        <p:cTn id="78" dur="125" fill="hold">
                                          <p:stCondLst>
                                            <p:cond delay="0"/>
                                          </p:stCondLst>
                                        </p:cTn>
                                        <p:tgtEl>
                                          <p:spTgt spid="3">
                                            <p:txEl>
                                              <p:pRg st="8" end="8"/>
                                            </p:txEl>
                                          </p:spTgt>
                                        </p:tgtEl>
                                        <p:attrNameLst>
                                          <p:attrName>r</p:attrName>
                                        </p:attrNameLst>
                                      </p:cBhvr>
                                    </p:animRot>
                                    <p:animRot by="-1500000">
                                      <p:cBhvr>
                                        <p:cTn id="79" dur="125" fill="hold">
                                          <p:stCondLst>
                                            <p:cond delay="125"/>
                                          </p:stCondLst>
                                        </p:cTn>
                                        <p:tgtEl>
                                          <p:spTgt spid="3">
                                            <p:txEl>
                                              <p:pRg st="8" end="8"/>
                                            </p:txEl>
                                          </p:spTgt>
                                        </p:tgtEl>
                                        <p:attrNameLst>
                                          <p:attrName>r</p:attrName>
                                        </p:attrNameLst>
                                      </p:cBhvr>
                                    </p:animRot>
                                    <p:animRot by="-1500000">
                                      <p:cBhvr>
                                        <p:cTn id="80" dur="125" fill="hold">
                                          <p:stCondLst>
                                            <p:cond delay="250"/>
                                          </p:stCondLst>
                                        </p:cTn>
                                        <p:tgtEl>
                                          <p:spTgt spid="3">
                                            <p:txEl>
                                              <p:pRg st="8" end="8"/>
                                            </p:txEl>
                                          </p:spTgt>
                                        </p:tgtEl>
                                        <p:attrNameLst>
                                          <p:attrName>r</p:attrName>
                                        </p:attrNameLst>
                                      </p:cBhvr>
                                    </p:animRot>
                                    <p:animRot by="1500000">
                                      <p:cBhvr>
                                        <p:cTn id="81" dur="125" fill="hold">
                                          <p:stCondLst>
                                            <p:cond delay="375"/>
                                          </p:stCondLst>
                                        </p:cTn>
                                        <p:tgtEl>
                                          <p:spTgt spid="3">
                                            <p:txEl>
                                              <p:pRg st="8" end="8"/>
                                            </p:txEl>
                                          </p:spTgt>
                                        </p:tgtEl>
                                        <p:attrNameLst>
                                          <p:attrName>r</p:attrName>
                                        </p:attrNameLst>
                                      </p:cBhvr>
                                    </p:animRot>
                                  </p:childTnLst>
                                </p:cTn>
                              </p:par>
                            </p:childTnLst>
                          </p:cTn>
                        </p:par>
                      </p:childTnLst>
                    </p:cTn>
                  </p:par>
                  <p:par>
                    <p:cTn id="82" fill="hold">
                      <p:stCondLst>
                        <p:cond delay="indefinite"/>
                      </p:stCondLst>
                      <p:childTnLst>
                        <p:par>
                          <p:cTn id="83" fill="hold">
                            <p:stCondLst>
                              <p:cond delay="0"/>
                            </p:stCondLst>
                            <p:childTnLst>
                              <p:par>
                                <p:cTn id="84" presetID="34" presetClass="emph" presetSubtype="0" fill="hold" grpId="0" nodeType="clickEffect">
                                  <p:stCondLst>
                                    <p:cond delay="0"/>
                                  </p:stCondLst>
                                  <p:iterate type="lt">
                                    <p:tmPct val="10000"/>
                                  </p:iterate>
                                  <p:childTnLst>
                                    <p:animMotion origin="layout" path="M 0.0 0.0 L 0.0 -0.07213" pathEditMode="relative" ptsTypes="">
                                      <p:cBhvr>
                                        <p:cTn id="85" dur="250" accel="50000" decel="50000" autoRev="1" fill="hold">
                                          <p:stCondLst>
                                            <p:cond delay="0"/>
                                          </p:stCondLst>
                                        </p:cTn>
                                        <p:tgtEl>
                                          <p:spTgt spid="3">
                                            <p:txEl>
                                              <p:pRg st="9" end="9"/>
                                            </p:txEl>
                                          </p:spTgt>
                                        </p:tgtEl>
                                        <p:attrNameLst>
                                          <p:attrName>ppt_x</p:attrName>
                                          <p:attrName>ppt_y</p:attrName>
                                        </p:attrNameLst>
                                      </p:cBhvr>
                                    </p:animMotion>
                                    <p:animRot by="1500000">
                                      <p:cBhvr>
                                        <p:cTn id="86" dur="125" fill="hold">
                                          <p:stCondLst>
                                            <p:cond delay="0"/>
                                          </p:stCondLst>
                                        </p:cTn>
                                        <p:tgtEl>
                                          <p:spTgt spid="3">
                                            <p:txEl>
                                              <p:pRg st="9" end="9"/>
                                            </p:txEl>
                                          </p:spTgt>
                                        </p:tgtEl>
                                        <p:attrNameLst>
                                          <p:attrName>r</p:attrName>
                                        </p:attrNameLst>
                                      </p:cBhvr>
                                    </p:animRot>
                                    <p:animRot by="-1500000">
                                      <p:cBhvr>
                                        <p:cTn id="87" dur="125" fill="hold">
                                          <p:stCondLst>
                                            <p:cond delay="125"/>
                                          </p:stCondLst>
                                        </p:cTn>
                                        <p:tgtEl>
                                          <p:spTgt spid="3">
                                            <p:txEl>
                                              <p:pRg st="9" end="9"/>
                                            </p:txEl>
                                          </p:spTgt>
                                        </p:tgtEl>
                                        <p:attrNameLst>
                                          <p:attrName>r</p:attrName>
                                        </p:attrNameLst>
                                      </p:cBhvr>
                                    </p:animRot>
                                    <p:animRot by="-1500000">
                                      <p:cBhvr>
                                        <p:cTn id="88" dur="125" fill="hold">
                                          <p:stCondLst>
                                            <p:cond delay="250"/>
                                          </p:stCondLst>
                                        </p:cTn>
                                        <p:tgtEl>
                                          <p:spTgt spid="3">
                                            <p:txEl>
                                              <p:pRg st="9" end="9"/>
                                            </p:txEl>
                                          </p:spTgt>
                                        </p:tgtEl>
                                        <p:attrNameLst>
                                          <p:attrName>r</p:attrName>
                                        </p:attrNameLst>
                                      </p:cBhvr>
                                    </p:animRot>
                                    <p:animRot by="1500000">
                                      <p:cBhvr>
                                        <p:cTn id="89" dur="125" fill="hold">
                                          <p:stCondLst>
                                            <p:cond delay="375"/>
                                          </p:stCondLst>
                                        </p:cTn>
                                        <p:tgtEl>
                                          <p:spTgt spid="3">
                                            <p:txEl>
                                              <p:pRg st="9" end="9"/>
                                            </p:txEl>
                                          </p:spTgt>
                                        </p:tgtEl>
                                        <p:attrNameLst>
                                          <p:attrName>r</p:attrName>
                                        </p:attrNameLst>
                                      </p:cBhvr>
                                    </p:animRot>
                                  </p:childTnLst>
                                </p:cTn>
                              </p:par>
                            </p:childTnLst>
                          </p:cTn>
                        </p:par>
                      </p:childTnLst>
                    </p:cTn>
                  </p:par>
                  <p:par>
                    <p:cTn id="90" fill="hold">
                      <p:stCondLst>
                        <p:cond delay="indefinite"/>
                      </p:stCondLst>
                      <p:childTnLst>
                        <p:par>
                          <p:cTn id="91" fill="hold">
                            <p:stCondLst>
                              <p:cond delay="0"/>
                            </p:stCondLst>
                            <p:childTnLst>
                              <p:par>
                                <p:cTn id="92" presetID="34" presetClass="emph" presetSubtype="0" fill="hold" grpId="0" nodeType="clickEffect">
                                  <p:stCondLst>
                                    <p:cond delay="0"/>
                                  </p:stCondLst>
                                  <p:iterate type="lt">
                                    <p:tmPct val="10000"/>
                                  </p:iterate>
                                  <p:childTnLst>
                                    <p:animMotion origin="layout" path="M 0.0 0.0 L 0.0 -0.07213" pathEditMode="relative" ptsTypes="">
                                      <p:cBhvr>
                                        <p:cTn id="93" dur="250" accel="50000" decel="50000" autoRev="1" fill="hold">
                                          <p:stCondLst>
                                            <p:cond delay="0"/>
                                          </p:stCondLst>
                                        </p:cTn>
                                        <p:tgtEl>
                                          <p:spTgt spid="3">
                                            <p:txEl>
                                              <p:pRg st="10" end="10"/>
                                            </p:txEl>
                                          </p:spTgt>
                                        </p:tgtEl>
                                        <p:attrNameLst>
                                          <p:attrName>ppt_x</p:attrName>
                                          <p:attrName>ppt_y</p:attrName>
                                        </p:attrNameLst>
                                      </p:cBhvr>
                                    </p:animMotion>
                                    <p:animRot by="1500000">
                                      <p:cBhvr>
                                        <p:cTn id="94" dur="125" fill="hold">
                                          <p:stCondLst>
                                            <p:cond delay="0"/>
                                          </p:stCondLst>
                                        </p:cTn>
                                        <p:tgtEl>
                                          <p:spTgt spid="3">
                                            <p:txEl>
                                              <p:pRg st="10" end="10"/>
                                            </p:txEl>
                                          </p:spTgt>
                                        </p:tgtEl>
                                        <p:attrNameLst>
                                          <p:attrName>r</p:attrName>
                                        </p:attrNameLst>
                                      </p:cBhvr>
                                    </p:animRot>
                                    <p:animRot by="-1500000">
                                      <p:cBhvr>
                                        <p:cTn id="95" dur="125" fill="hold">
                                          <p:stCondLst>
                                            <p:cond delay="125"/>
                                          </p:stCondLst>
                                        </p:cTn>
                                        <p:tgtEl>
                                          <p:spTgt spid="3">
                                            <p:txEl>
                                              <p:pRg st="10" end="10"/>
                                            </p:txEl>
                                          </p:spTgt>
                                        </p:tgtEl>
                                        <p:attrNameLst>
                                          <p:attrName>r</p:attrName>
                                        </p:attrNameLst>
                                      </p:cBhvr>
                                    </p:animRot>
                                    <p:animRot by="-1500000">
                                      <p:cBhvr>
                                        <p:cTn id="96" dur="125" fill="hold">
                                          <p:stCondLst>
                                            <p:cond delay="250"/>
                                          </p:stCondLst>
                                        </p:cTn>
                                        <p:tgtEl>
                                          <p:spTgt spid="3">
                                            <p:txEl>
                                              <p:pRg st="10" end="10"/>
                                            </p:txEl>
                                          </p:spTgt>
                                        </p:tgtEl>
                                        <p:attrNameLst>
                                          <p:attrName>r</p:attrName>
                                        </p:attrNameLst>
                                      </p:cBhvr>
                                    </p:animRot>
                                    <p:animRot by="1500000">
                                      <p:cBhvr>
                                        <p:cTn id="97" dur="125" fill="hold">
                                          <p:stCondLst>
                                            <p:cond delay="375"/>
                                          </p:stCondLst>
                                        </p:cTn>
                                        <p:tgtEl>
                                          <p:spTgt spid="3">
                                            <p:txEl>
                                              <p:pRg st="10" end="10"/>
                                            </p:txEl>
                                          </p:spTgt>
                                        </p:tgtEl>
                                        <p:attrNameLst>
                                          <p:attrName>r</p:attrName>
                                        </p:attrNameLst>
                                      </p:cBhvr>
                                    </p:animRot>
                                  </p:childTnLst>
                                </p:cTn>
                              </p:par>
                            </p:childTnLst>
                          </p:cTn>
                        </p:par>
                      </p:childTnLst>
                    </p:cTn>
                  </p:par>
                  <p:par>
                    <p:cTn id="98" fill="hold">
                      <p:stCondLst>
                        <p:cond delay="indefinite"/>
                      </p:stCondLst>
                      <p:childTnLst>
                        <p:par>
                          <p:cTn id="99" fill="hold">
                            <p:stCondLst>
                              <p:cond delay="0"/>
                            </p:stCondLst>
                            <p:childTnLst>
                              <p:par>
                                <p:cTn id="100" presetID="34" presetClass="emph" presetSubtype="0" fill="hold" grpId="0" nodeType="clickEffect">
                                  <p:stCondLst>
                                    <p:cond delay="0"/>
                                  </p:stCondLst>
                                  <p:iterate type="lt">
                                    <p:tmPct val="10000"/>
                                  </p:iterate>
                                  <p:childTnLst>
                                    <p:animMotion origin="layout" path="M 0.0 0.0 L 0.0 -0.07213" pathEditMode="relative" ptsTypes="">
                                      <p:cBhvr>
                                        <p:cTn id="101" dur="250" accel="50000" decel="50000" autoRev="1" fill="hold">
                                          <p:stCondLst>
                                            <p:cond delay="0"/>
                                          </p:stCondLst>
                                        </p:cTn>
                                        <p:tgtEl>
                                          <p:spTgt spid="3">
                                            <p:txEl>
                                              <p:pRg st="11" end="11"/>
                                            </p:txEl>
                                          </p:spTgt>
                                        </p:tgtEl>
                                        <p:attrNameLst>
                                          <p:attrName>ppt_x</p:attrName>
                                          <p:attrName>ppt_y</p:attrName>
                                        </p:attrNameLst>
                                      </p:cBhvr>
                                    </p:animMotion>
                                    <p:animRot by="1500000">
                                      <p:cBhvr>
                                        <p:cTn id="102" dur="125" fill="hold">
                                          <p:stCondLst>
                                            <p:cond delay="0"/>
                                          </p:stCondLst>
                                        </p:cTn>
                                        <p:tgtEl>
                                          <p:spTgt spid="3">
                                            <p:txEl>
                                              <p:pRg st="11" end="11"/>
                                            </p:txEl>
                                          </p:spTgt>
                                        </p:tgtEl>
                                        <p:attrNameLst>
                                          <p:attrName>r</p:attrName>
                                        </p:attrNameLst>
                                      </p:cBhvr>
                                    </p:animRot>
                                    <p:animRot by="-1500000">
                                      <p:cBhvr>
                                        <p:cTn id="103" dur="125" fill="hold">
                                          <p:stCondLst>
                                            <p:cond delay="125"/>
                                          </p:stCondLst>
                                        </p:cTn>
                                        <p:tgtEl>
                                          <p:spTgt spid="3">
                                            <p:txEl>
                                              <p:pRg st="11" end="11"/>
                                            </p:txEl>
                                          </p:spTgt>
                                        </p:tgtEl>
                                        <p:attrNameLst>
                                          <p:attrName>r</p:attrName>
                                        </p:attrNameLst>
                                      </p:cBhvr>
                                    </p:animRot>
                                    <p:animRot by="-1500000">
                                      <p:cBhvr>
                                        <p:cTn id="104" dur="125" fill="hold">
                                          <p:stCondLst>
                                            <p:cond delay="250"/>
                                          </p:stCondLst>
                                        </p:cTn>
                                        <p:tgtEl>
                                          <p:spTgt spid="3">
                                            <p:txEl>
                                              <p:pRg st="11" end="11"/>
                                            </p:txEl>
                                          </p:spTgt>
                                        </p:tgtEl>
                                        <p:attrNameLst>
                                          <p:attrName>r</p:attrName>
                                        </p:attrNameLst>
                                      </p:cBhvr>
                                    </p:animRot>
                                    <p:animRot by="1500000">
                                      <p:cBhvr>
                                        <p:cTn id="105" dur="125" fill="hold">
                                          <p:stCondLst>
                                            <p:cond delay="375"/>
                                          </p:stCondLst>
                                        </p:cTn>
                                        <p:tgtEl>
                                          <p:spTgt spid="3">
                                            <p:txEl>
                                              <p:pRg st="11" end="11"/>
                                            </p:txEl>
                                          </p:spTgt>
                                        </p:tgtEl>
                                        <p:attrNameLst>
                                          <p:attrName>r</p:attrName>
                                        </p:attrNameLst>
                                      </p:cBhvr>
                                    </p:animRot>
                                  </p:childTnLst>
                                </p:cTn>
                              </p:par>
                            </p:childTnLst>
                          </p:cTn>
                        </p:par>
                      </p:childTnLst>
                    </p:cTn>
                  </p:par>
                  <p:par>
                    <p:cTn id="106" fill="hold">
                      <p:stCondLst>
                        <p:cond delay="indefinite"/>
                      </p:stCondLst>
                      <p:childTnLst>
                        <p:par>
                          <p:cTn id="107" fill="hold">
                            <p:stCondLst>
                              <p:cond delay="0"/>
                            </p:stCondLst>
                            <p:childTnLst>
                              <p:par>
                                <p:cTn id="108" presetID="34" presetClass="emph" presetSubtype="0" fill="hold" grpId="0" nodeType="clickEffect">
                                  <p:stCondLst>
                                    <p:cond delay="0"/>
                                  </p:stCondLst>
                                  <p:iterate type="lt">
                                    <p:tmPct val="10000"/>
                                  </p:iterate>
                                  <p:childTnLst>
                                    <p:animMotion origin="layout" path="M 0.0 0.0 L 0.0 -0.07213" pathEditMode="relative" ptsTypes="">
                                      <p:cBhvr>
                                        <p:cTn id="109" dur="250" accel="50000" decel="50000" autoRev="1" fill="hold">
                                          <p:stCondLst>
                                            <p:cond delay="0"/>
                                          </p:stCondLst>
                                        </p:cTn>
                                        <p:tgtEl>
                                          <p:spTgt spid="3">
                                            <p:txEl>
                                              <p:pRg st="12" end="12"/>
                                            </p:txEl>
                                          </p:spTgt>
                                        </p:tgtEl>
                                        <p:attrNameLst>
                                          <p:attrName>ppt_x</p:attrName>
                                          <p:attrName>ppt_y</p:attrName>
                                        </p:attrNameLst>
                                      </p:cBhvr>
                                    </p:animMotion>
                                    <p:animRot by="1500000">
                                      <p:cBhvr>
                                        <p:cTn id="110" dur="125" fill="hold">
                                          <p:stCondLst>
                                            <p:cond delay="0"/>
                                          </p:stCondLst>
                                        </p:cTn>
                                        <p:tgtEl>
                                          <p:spTgt spid="3">
                                            <p:txEl>
                                              <p:pRg st="12" end="12"/>
                                            </p:txEl>
                                          </p:spTgt>
                                        </p:tgtEl>
                                        <p:attrNameLst>
                                          <p:attrName>r</p:attrName>
                                        </p:attrNameLst>
                                      </p:cBhvr>
                                    </p:animRot>
                                    <p:animRot by="-1500000">
                                      <p:cBhvr>
                                        <p:cTn id="111" dur="125" fill="hold">
                                          <p:stCondLst>
                                            <p:cond delay="125"/>
                                          </p:stCondLst>
                                        </p:cTn>
                                        <p:tgtEl>
                                          <p:spTgt spid="3">
                                            <p:txEl>
                                              <p:pRg st="12" end="12"/>
                                            </p:txEl>
                                          </p:spTgt>
                                        </p:tgtEl>
                                        <p:attrNameLst>
                                          <p:attrName>r</p:attrName>
                                        </p:attrNameLst>
                                      </p:cBhvr>
                                    </p:animRot>
                                    <p:animRot by="-1500000">
                                      <p:cBhvr>
                                        <p:cTn id="112" dur="125" fill="hold">
                                          <p:stCondLst>
                                            <p:cond delay="250"/>
                                          </p:stCondLst>
                                        </p:cTn>
                                        <p:tgtEl>
                                          <p:spTgt spid="3">
                                            <p:txEl>
                                              <p:pRg st="12" end="12"/>
                                            </p:txEl>
                                          </p:spTgt>
                                        </p:tgtEl>
                                        <p:attrNameLst>
                                          <p:attrName>r</p:attrName>
                                        </p:attrNameLst>
                                      </p:cBhvr>
                                    </p:animRot>
                                    <p:animRot by="1500000">
                                      <p:cBhvr>
                                        <p:cTn id="113" dur="125" fill="hold">
                                          <p:stCondLst>
                                            <p:cond delay="375"/>
                                          </p:stCondLst>
                                        </p:cTn>
                                        <p:tgtEl>
                                          <p:spTgt spid="3">
                                            <p:txEl>
                                              <p:pRg st="12" end="12"/>
                                            </p:txEl>
                                          </p:spTgt>
                                        </p:tgtEl>
                                        <p:attrNameLst>
                                          <p:attrName>r</p:attrName>
                                        </p:attrNameLst>
                                      </p:cBhvr>
                                    </p:animRot>
                                  </p:childTnLst>
                                </p:cTn>
                              </p:par>
                            </p:childTnLst>
                          </p:cTn>
                        </p:par>
                      </p:childTnLst>
                    </p:cTn>
                  </p:par>
                  <p:par>
                    <p:cTn id="114" fill="hold">
                      <p:stCondLst>
                        <p:cond delay="indefinite"/>
                      </p:stCondLst>
                      <p:childTnLst>
                        <p:par>
                          <p:cTn id="115" fill="hold">
                            <p:stCondLst>
                              <p:cond delay="0"/>
                            </p:stCondLst>
                            <p:childTnLst>
                              <p:par>
                                <p:cTn id="116" presetID="34" presetClass="emph" presetSubtype="0" fill="hold" grpId="0" nodeType="clickEffect">
                                  <p:stCondLst>
                                    <p:cond delay="0"/>
                                  </p:stCondLst>
                                  <p:iterate type="lt">
                                    <p:tmPct val="10000"/>
                                  </p:iterate>
                                  <p:childTnLst>
                                    <p:animMotion origin="layout" path="M 0.0 0.0 L 0.0 -0.07213" pathEditMode="relative" ptsTypes="">
                                      <p:cBhvr>
                                        <p:cTn id="117" dur="250" accel="50000" decel="50000" autoRev="1" fill="hold">
                                          <p:stCondLst>
                                            <p:cond delay="0"/>
                                          </p:stCondLst>
                                        </p:cTn>
                                        <p:tgtEl>
                                          <p:spTgt spid="3">
                                            <p:txEl>
                                              <p:pRg st="13" end="13"/>
                                            </p:txEl>
                                          </p:spTgt>
                                        </p:tgtEl>
                                        <p:attrNameLst>
                                          <p:attrName>ppt_x</p:attrName>
                                          <p:attrName>ppt_y</p:attrName>
                                        </p:attrNameLst>
                                      </p:cBhvr>
                                    </p:animMotion>
                                    <p:animRot by="1500000">
                                      <p:cBhvr>
                                        <p:cTn id="118" dur="125" fill="hold">
                                          <p:stCondLst>
                                            <p:cond delay="0"/>
                                          </p:stCondLst>
                                        </p:cTn>
                                        <p:tgtEl>
                                          <p:spTgt spid="3">
                                            <p:txEl>
                                              <p:pRg st="13" end="13"/>
                                            </p:txEl>
                                          </p:spTgt>
                                        </p:tgtEl>
                                        <p:attrNameLst>
                                          <p:attrName>r</p:attrName>
                                        </p:attrNameLst>
                                      </p:cBhvr>
                                    </p:animRot>
                                    <p:animRot by="-1500000">
                                      <p:cBhvr>
                                        <p:cTn id="119" dur="125" fill="hold">
                                          <p:stCondLst>
                                            <p:cond delay="125"/>
                                          </p:stCondLst>
                                        </p:cTn>
                                        <p:tgtEl>
                                          <p:spTgt spid="3">
                                            <p:txEl>
                                              <p:pRg st="13" end="13"/>
                                            </p:txEl>
                                          </p:spTgt>
                                        </p:tgtEl>
                                        <p:attrNameLst>
                                          <p:attrName>r</p:attrName>
                                        </p:attrNameLst>
                                      </p:cBhvr>
                                    </p:animRot>
                                    <p:animRot by="-1500000">
                                      <p:cBhvr>
                                        <p:cTn id="120" dur="125" fill="hold">
                                          <p:stCondLst>
                                            <p:cond delay="250"/>
                                          </p:stCondLst>
                                        </p:cTn>
                                        <p:tgtEl>
                                          <p:spTgt spid="3">
                                            <p:txEl>
                                              <p:pRg st="13" end="13"/>
                                            </p:txEl>
                                          </p:spTgt>
                                        </p:tgtEl>
                                        <p:attrNameLst>
                                          <p:attrName>r</p:attrName>
                                        </p:attrNameLst>
                                      </p:cBhvr>
                                    </p:animRot>
                                    <p:animRot by="1500000">
                                      <p:cBhvr>
                                        <p:cTn id="121" dur="125" fill="hold">
                                          <p:stCondLst>
                                            <p:cond delay="375"/>
                                          </p:stCondLst>
                                        </p:cTn>
                                        <p:tgtEl>
                                          <p:spTgt spid="3">
                                            <p:txEl>
                                              <p:pRg st="13" end="13"/>
                                            </p:txEl>
                                          </p:spTgt>
                                        </p:tgtEl>
                                        <p:attrNameLst>
                                          <p:attrName>r</p:attrName>
                                        </p:attrNameLst>
                                      </p:cBhvr>
                                    </p:animRot>
                                  </p:childTnLst>
                                </p:cTn>
                              </p:par>
                            </p:childTnLst>
                          </p:cTn>
                        </p:par>
                      </p:childTnLst>
                    </p:cTn>
                  </p:par>
                  <p:par>
                    <p:cTn id="122" fill="hold">
                      <p:stCondLst>
                        <p:cond delay="indefinite"/>
                      </p:stCondLst>
                      <p:childTnLst>
                        <p:par>
                          <p:cTn id="123" fill="hold">
                            <p:stCondLst>
                              <p:cond delay="0"/>
                            </p:stCondLst>
                            <p:childTnLst>
                              <p:par>
                                <p:cTn id="124" presetID="34" presetClass="emph" presetSubtype="0" fill="hold" grpId="0" nodeType="clickEffect">
                                  <p:stCondLst>
                                    <p:cond delay="0"/>
                                  </p:stCondLst>
                                  <p:iterate type="lt">
                                    <p:tmPct val="10000"/>
                                  </p:iterate>
                                  <p:childTnLst>
                                    <p:animMotion origin="layout" path="M 0.0 0.0 L 0.0 -0.07213" pathEditMode="relative" ptsTypes="">
                                      <p:cBhvr>
                                        <p:cTn id="125" dur="250" accel="50000" decel="50000" autoRev="1" fill="hold">
                                          <p:stCondLst>
                                            <p:cond delay="0"/>
                                          </p:stCondLst>
                                        </p:cTn>
                                        <p:tgtEl>
                                          <p:spTgt spid="5">
                                            <p:txEl>
                                              <p:pRg st="0" end="0"/>
                                            </p:txEl>
                                          </p:spTgt>
                                        </p:tgtEl>
                                        <p:attrNameLst>
                                          <p:attrName>ppt_x</p:attrName>
                                          <p:attrName>ppt_y</p:attrName>
                                        </p:attrNameLst>
                                      </p:cBhvr>
                                    </p:animMotion>
                                    <p:animRot by="1500000">
                                      <p:cBhvr>
                                        <p:cTn id="126" dur="125" fill="hold">
                                          <p:stCondLst>
                                            <p:cond delay="0"/>
                                          </p:stCondLst>
                                        </p:cTn>
                                        <p:tgtEl>
                                          <p:spTgt spid="5">
                                            <p:txEl>
                                              <p:pRg st="0" end="0"/>
                                            </p:txEl>
                                          </p:spTgt>
                                        </p:tgtEl>
                                        <p:attrNameLst>
                                          <p:attrName>r</p:attrName>
                                        </p:attrNameLst>
                                      </p:cBhvr>
                                    </p:animRot>
                                    <p:animRot by="-1500000">
                                      <p:cBhvr>
                                        <p:cTn id="127" dur="125" fill="hold">
                                          <p:stCondLst>
                                            <p:cond delay="125"/>
                                          </p:stCondLst>
                                        </p:cTn>
                                        <p:tgtEl>
                                          <p:spTgt spid="5">
                                            <p:txEl>
                                              <p:pRg st="0" end="0"/>
                                            </p:txEl>
                                          </p:spTgt>
                                        </p:tgtEl>
                                        <p:attrNameLst>
                                          <p:attrName>r</p:attrName>
                                        </p:attrNameLst>
                                      </p:cBhvr>
                                    </p:animRot>
                                    <p:animRot by="-1500000">
                                      <p:cBhvr>
                                        <p:cTn id="128" dur="125" fill="hold">
                                          <p:stCondLst>
                                            <p:cond delay="250"/>
                                          </p:stCondLst>
                                        </p:cTn>
                                        <p:tgtEl>
                                          <p:spTgt spid="5">
                                            <p:txEl>
                                              <p:pRg st="0" end="0"/>
                                            </p:txEl>
                                          </p:spTgt>
                                        </p:tgtEl>
                                        <p:attrNameLst>
                                          <p:attrName>r</p:attrName>
                                        </p:attrNameLst>
                                      </p:cBhvr>
                                    </p:animRot>
                                    <p:animRot by="1500000">
                                      <p:cBhvr>
                                        <p:cTn id="129" dur="125" fill="hold">
                                          <p:stCondLst>
                                            <p:cond delay="375"/>
                                          </p:stCondLst>
                                        </p:cTn>
                                        <p:tgtEl>
                                          <p:spTgt spid="5">
                                            <p:txEl>
                                              <p:pRg st="0" end="0"/>
                                            </p:txEl>
                                          </p:spTgt>
                                        </p:tgtEl>
                                        <p:attrNameLst>
                                          <p:attrName>r</p:attrName>
                                        </p:attrNameLst>
                                      </p:cBhvr>
                                    </p:animRot>
                                  </p:childTnLst>
                                </p:cTn>
                              </p:par>
                            </p:childTnLst>
                          </p:cTn>
                        </p:par>
                      </p:childTnLst>
                    </p:cTn>
                  </p:par>
                  <p:par>
                    <p:cTn id="130" fill="hold">
                      <p:stCondLst>
                        <p:cond delay="indefinite"/>
                      </p:stCondLst>
                      <p:childTnLst>
                        <p:par>
                          <p:cTn id="131" fill="hold">
                            <p:stCondLst>
                              <p:cond delay="0"/>
                            </p:stCondLst>
                            <p:childTnLst>
                              <p:par>
                                <p:cTn id="132" presetID="34" presetClass="emph" presetSubtype="0" fill="hold" grpId="0" nodeType="clickEffect">
                                  <p:stCondLst>
                                    <p:cond delay="0"/>
                                  </p:stCondLst>
                                  <p:iterate type="lt">
                                    <p:tmPct val="10000"/>
                                  </p:iterate>
                                  <p:childTnLst>
                                    <p:animMotion origin="layout" path="M 0.0 0.0 L 0.0 -0.07213" pathEditMode="relative" ptsTypes="">
                                      <p:cBhvr>
                                        <p:cTn id="133" dur="250" accel="50000" decel="50000" autoRev="1" fill="hold">
                                          <p:stCondLst>
                                            <p:cond delay="0"/>
                                          </p:stCondLst>
                                        </p:cTn>
                                        <p:tgtEl>
                                          <p:spTgt spid="5">
                                            <p:txEl>
                                              <p:pRg st="1" end="1"/>
                                            </p:txEl>
                                          </p:spTgt>
                                        </p:tgtEl>
                                        <p:attrNameLst>
                                          <p:attrName>ppt_x</p:attrName>
                                          <p:attrName>ppt_y</p:attrName>
                                        </p:attrNameLst>
                                      </p:cBhvr>
                                    </p:animMotion>
                                    <p:animRot by="1500000">
                                      <p:cBhvr>
                                        <p:cTn id="134" dur="125" fill="hold">
                                          <p:stCondLst>
                                            <p:cond delay="0"/>
                                          </p:stCondLst>
                                        </p:cTn>
                                        <p:tgtEl>
                                          <p:spTgt spid="5">
                                            <p:txEl>
                                              <p:pRg st="1" end="1"/>
                                            </p:txEl>
                                          </p:spTgt>
                                        </p:tgtEl>
                                        <p:attrNameLst>
                                          <p:attrName>r</p:attrName>
                                        </p:attrNameLst>
                                      </p:cBhvr>
                                    </p:animRot>
                                    <p:animRot by="-1500000">
                                      <p:cBhvr>
                                        <p:cTn id="135" dur="125" fill="hold">
                                          <p:stCondLst>
                                            <p:cond delay="125"/>
                                          </p:stCondLst>
                                        </p:cTn>
                                        <p:tgtEl>
                                          <p:spTgt spid="5">
                                            <p:txEl>
                                              <p:pRg st="1" end="1"/>
                                            </p:txEl>
                                          </p:spTgt>
                                        </p:tgtEl>
                                        <p:attrNameLst>
                                          <p:attrName>r</p:attrName>
                                        </p:attrNameLst>
                                      </p:cBhvr>
                                    </p:animRot>
                                    <p:animRot by="-1500000">
                                      <p:cBhvr>
                                        <p:cTn id="136" dur="125" fill="hold">
                                          <p:stCondLst>
                                            <p:cond delay="250"/>
                                          </p:stCondLst>
                                        </p:cTn>
                                        <p:tgtEl>
                                          <p:spTgt spid="5">
                                            <p:txEl>
                                              <p:pRg st="1" end="1"/>
                                            </p:txEl>
                                          </p:spTgt>
                                        </p:tgtEl>
                                        <p:attrNameLst>
                                          <p:attrName>r</p:attrName>
                                        </p:attrNameLst>
                                      </p:cBhvr>
                                    </p:animRot>
                                    <p:animRot by="1500000">
                                      <p:cBhvr>
                                        <p:cTn id="137" dur="125" fill="hold">
                                          <p:stCondLst>
                                            <p:cond delay="375"/>
                                          </p:stCondLst>
                                        </p:cTn>
                                        <p:tgtEl>
                                          <p:spTgt spid="5">
                                            <p:txEl>
                                              <p:pRg st="1" end="1"/>
                                            </p:txEl>
                                          </p:spTgt>
                                        </p:tgtEl>
                                        <p:attrNameLst>
                                          <p:attrName>r</p:attrName>
                                        </p:attrNameLst>
                                      </p:cBhvr>
                                    </p:animRot>
                                  </p:childTnLst>
                                </p:cTn>
                              </p:par>
                            </p:childTnLst>
                          </p:cTn>
                        </p:par>
                      </p:childTnLst>
                    </p:cTn>
                  </p:par>
                  <p:par>
                    <p:cTn id="138" fill="hold">
                      <p:stCondLst>
                        <p:cond delay="indefinite"/>
                      </p:stCondLst>
                      <p:childTnLst>
                        <p:par>
                          <p:cTn id="139" fill="hold">
                            <p:stCondLst>
                              <p:cond delay="0"/>
                            </p:stCondLst>
                            <p:childTnLst>
                              <p:par>
                                <p:cTn id="140" presetID="34" presetClass="emph" presetSubtype="0" fill="hold" grpId="0" nodeType="clickEffect">
                                  <p:stCondLst>
                                    <p:cond delay="0"/>
                                  </p:stCondLst>
                                  <p:iterate type="lt">
                                    <p:tmPct val="10000"/>
                                  </p:iterate>
                                  <p:childTnLst>
                                    <p:animMotion origin="layout" path="M 0.0 0.0 L 0.0 -0.07213" pathEditMode="relative" ptsTypes="">
                                      <p:cBhvr>
                                        <p:cTn id="141" dur="250" accel="50000" decel="50000" autoRev="1" fill="hold">
                                          <p:stCondLst>
                                            <p:cond delay="0"/>
                                          </p:stCondLst>
                                        </p:cTn>
                                        <p:tgtEl>
                                          <p:spTgt spid="5">
                                            <p:txEl>
                                              <p:pRg st="2" end="2"/>
                                            </p:txEl>
                                          </p:spTgt>
                                        </p:tgtEl>
                                        <p:attrNameLst>
                                          <p:attrName>ppt_x</p:attrName>
                                          <p:attrName>ppt_y</p:attrName>
                                        </p:attrNameLst>
                                      </p:cBhvr>
                                    </p:animMotion>
                                    <p:animRot by="1500000">
                                      <p:cBhvr>
                                        <p:cTn id="142" dur="125" fill="hold">
                                          <p:stCondLst>
                                            <p:cond delay="0"/>
                                          </p:stCondLst>
                                        </p:cTn>
                                        <p:tgtEl>
                                          <p:spTgt spid="5">
                                            <p:txEl>
                                              <p:pRg st="2" end="2"/>
                                            </p:txEl>
                                          </p:spTgt>
                                        </p:tgtEl>
                                        <p:attrNameLst>
                                          <p:attrName>r</p:attrName>
                                        </p:attrNameLst>
                                      </p:cBhvr>
                                    </p:animRot>
                                    <p:animRot by="-1500000">
                                      <p:cBhvr>
                                        <p:cTn id="143" dur="125" fill="hold">
                                          <p:stCondLst>
                                            <p:cond delay="125"/>
                                          </p:stCondLst>
                                        </p:cTn>
                                        <p:tgtEl>
                                          <p:spTgt spid="5">
                                            <p:txEl>
                                              <p:pRg st="2" end="2"/>
                                            </p:txEl>
                                          </p:spTgt>
                                        </p:tgtEl>
                                        <p:attrNameLst>
                                          <p:attrName>r</p:attrName>
                                        </p:attrNameLst>
                                      </p:cBhvr>
                                    </p:animRot>
                                    <p:animRot by="-1500000">
                                      <p:cBhvr>
                                        <p:cTn id="144" dur="125" fill="hold">
                                          <p:stCondLst>
                                            <p:cond delay="250"/>
                                          </p:stCondLst>
                                        </p:cTn>
                                        <p:tgtEl>
                                          <p:spTgt spid="5">
                                            <p:txEl>
                                              <p:pRg st="2" end="2"/>
                                            </p:txEl>
                                          </p:spTgt>
                                        </p:tgtEl>
                                        <p:attrNameLst>
                                          <p:attrName>r</p:attrName>
                                        </p:attrNameLst>
                                      </p:cBhvr>
                                    </p:animRot>
                                    <p:animRot by="1500000">
                                      <p:cBhvr>
                                        <p:cTn id="145" dur="125" fill="hold">
                                          <p:stCondLst>
                                            <p:cond delay="375"/>
                                          </p:stCondLst>
                                        </p:cTn>
                                        <p:tgtEl>
                                          <p:spTgt spid="5">
                                            <p:txEl>
                                              <p:pRg st="2" end="2"/>
                                            </p:txEl>
                                          </p:spTgt>
                                        </p:tgtEl>
                                        <p:attrNameLst>
                                          <p:attrName>r</p:attrName>
                                        </p:attrNameLst>
                                      </p:cBhvr>
                                    </p:animRot>
                                  </p:childTnLst>
                                </p:cTn>
                              </p:par>
                            </p:childTnLst>
                          </p:cTn>
                        </p:par>
                      </p:childTnLst>
                    </p:cTn>
                  </p:par>
                  <p:par>
                    <p:cTn id="146" fill="hold">
                      <p:stCondLst>
                        <p:cond delay="indefinite"/>
                      </p:stCondLst>
                      <p:childTnLst>
                        <p:par>
                          <p:cTn id="147" fill="hold">
                            <p:stCondLst>
                              <p:cond delay="0"/>
                            </p:stCondLst>
                            <p:childTnLst>
                              <p:par>
                                <p:cTn id="148" presetID="34" presetClass="emph" presetSubtype="0" fill="hold" grpId="0" nodeType="clickEffect">
                                  <p:stCondLst>
                                    <p:cond delay="0"/>
                                  </p:stCondLst>
                                  <p:iterate type="lt">
                                    <p:tmPct val="10000"/>
                                  </p:iterate>
                                  <p:childTnLst>
                                    <p:animMotion origin="layout" path="M 0.0 0.0 L 0.0 -0.07213" pathEditMode="relative" ptsTypes="">
                                      <p:cBhvr>
                                        <p:cTn id="149" dur="250" accel="50000" decel="50000" autoRev="1" fill="hold">
                                          <p:stCondLst>
                                            <p:cond delay="0"/>
                                          </p:stCondLst>
                                        </p:cTn>
                                        <p:tgtEl>
                                          <p:spTgt spid="5">
                                            <p:txEl>
                                              <p:pRg st="3" end="3"/>
                                            </p:txEl>
                                          </p:spTgt>
                                        </p:tgtEl>
                                        <p:attrNameLst>
                                          <p:attrName>ppt_x</p:attrName>
                                          <p:attrName>ppt_y</p:attrName>
                                        </p:attrNameLst>
                                      </p:cBhvr>
                                    </p:animMotion>
                                    <p:animRot by="1500000">
                                      <p:cBhvr>
                                        <p:cTn id="150" dur="125" fill="hold">
                                          <p:stCondLst>
                                            <p:cond delay="0"/>
                                          </p:stCondLst>
                                        </p:cTn>
                                        <p:tgtEl>
                                          <p:spTgt spid="5">
                                            <p:txEl>
                                              <p:pRg st="3" end="3"/>
                                            </p:txEl>
                                          </p:spTgt>
                                        </p:tgtEl>
                                        <p:attrNameLst>
                                          <p:attrName>r</p:attrName>
                                        </p:attrNameLst>
                                      </p:cBhvr>
                                    </p:animRot>
                                    <p:animRot by="-1500000">
                                      <p:cBhvr>
                                        <p:cTn id="151" dur="125" fill="hold">
                                          <p:stCondLst>
                                            <p:cond delay="125"/>
                                          </p:stCondLst>
                                        </p:cTn>
                                        <p:tgtEl>
                                          <p:spTgt spid="5">
                                            <p:txEl>
                                              <p:pRg st="3" end="3"/>
                                            </p:txEl>
                                          </p:spTgt>
                                        </p:tgtEl>
                                        <p:attrNameLst>
                                          <p:attrName>r</p:attrName>
                                        </p:attrNameLst>
                                      </p:cBhvr>
                                    </p:animRot>
                                    <p:animRot by="-1500000">
                                      <p:cBhvr>
                                        <p:cTn id="152" dur="125" fill="hold">
                                          <p:stCondLst>
                                            <p:cond delay="250"/>
                                          </p:stCondLst>
                                        </p:cTn>
                                        <p:tgtEl>
                                          <p:spTgt spid="5">
                                            <p:txEl>
                                              <p:pRg st="3" end="3"/>
                                            </p:txEl>
                                          </p:spTgt>
                                        </p:tgtEl>
                                        <p:attrNameLst>
                                          <p:attrName>r</p:attrName>
                                        </p:attrNameLst>
                                      </p:cBhvr>
                                    </p:animRot>
                                    <p:animRot by="1500000">
                                      <p:cBhvr>
                                        <p:cTn id="153" dur="125" fill="hold">
                                          <p:stCondLst>
                                            <p:cond delay="375"/>
                                          </p:stCondLst>
                                        </p:cTn>
                                        <p:tgtEl>
                                          <p:spTgt spid="5">
                                            <p:txEl>
                                              <p:pRg st="3" end="3"/>
                                            </p:txEl>
                                          </p:spTgt>
                                        </p:tgtEl>
                                        <p:attrNameLst>
                                          <p:attrName>r</p:attrName>
                                        </p:attrNameLst>
                                      </p:cBhvr>
                                    </p:animRot>
                                  </p:childTnLst>
                                </p:cTn>
                              </p:par>
                            </p:childTnLst>
                          </p:cTn>
                        </p:par>
                      </p:childTnLst>
                    </p:cTn>
                  </p:par>
                  <p:par>
                    <p:cTn id="154" fill="hold">
                      <p:stCondLst>
                        <p:cond delay="indefinite"/>
                      </p:stCondLst>
                      <p:childTnLst>
                        <p:par>
                          <p:cTn id="155" fill="hold">
                            <p:stCondLst>
                              <p:cond delay="0"/>
                            </p:stCondLst>
                            <p:childTnLst>
                              <p:par>
                                <p:cTn id="156" presetID="34" presetClass="emph" presetSubtype="0" fill="hold" grpId="0" nodeType="clickEffect">
                                  <p:stCondLst>
                                    <p:cond delay="0"/>
                                  </p:stCondLst>
                                  <p:iterate type="lt">
                                    <p:tmPct val="10000"/>
                                  </p:iterate>
                                  <p:childTnLst>
                                    <p:animMotion origin="layout" path="M 0.0 0.0 L 0.0 -0.07213" pathEditMode="relative" ptsTypes="">
                                      <p:cBhvr>
                                        <p:cTn id="157" dur="250" accel="50000" decel="50000" autoRev="1" fill="hold">
                                          <p:stCondLst>
                                            <p:cond delay="0"/>
                                          </p:stCondLst>
                                        </p:cTn>
                                        <p:tgtEl>
                                          <p:spTgt spid="5">
                                            <p:txEl>
                                              <p:pRg st="4" end="4"/>
                                            </p:txEl>
                                          </p:spTgt>
                                        </p:tgtEl>
                                        <p:attrNameLst>
                                          <p:attrName>ppt_x</p:attrName>
                                          <p:attrName>ppt_y</p:attrName>
                                        </p:attrNameLst>
                                      </p:cBhvr>
                                    </p:animMotion>
                                    <p:animRot by="1500000">
                                      <p:cBhvr>
                                        <p:cTn id="158" dur="125" fill="hold">
                                          <p:stCondLst>
                                            <p:cond delay="0"/>
                                          </p:stCondLst>
                                        </p:cTn>
                                        <p:tgtEl>
                                          <p:spTgt spid="5">
                                            <p:txEl>
                                              <p:pRg st="4" end="4"/>
                                            </p:txEl>
                                          </p:spTgt>
                                        </p:tgtEl>
                                        <p:attrNameLst>
                                          <p:attrName>r</p:attrName>
                                        </p:attrNameLst>
                                      </p:cBhvr>
                                    </p:animRot>
                                    <p:animRot by="-1500000">
                                      <p:cBhvr>
                                        <p:cTn id="159" dur="125" fill="hold">
                                          <p:stCondLst>
                                            <p:cond delay="125"/>
                                          </p:stCondLst>
                                        </p:cTn>
                                        <p:tgtEl>
                                          <p:spTgt spid="5">
                                            <p:txEl>
                                              <p:pRg st="4" end="4"/>
                                            </p:txEl>
                                          </p:spTgt>
                                        </p:tgtEl>
                                        <p:attrNameLst>
                                          <p:attrName>r</p:attrName>
                                        </p:attrNameLst>
                                      </p:cBhvr>
                                    </p:animRot>
                                    <p:animRot by="-1500000">
                                      <p:cBhvr>
                                        <p:cTn id="160" dur="125" fill="hold">
                                          <p:stCondLst>
                                            <p:cond delay="250"/>
                                          </p:stCondLst>
                                        </p:cTn>
                                        <p:tgtEl>
                                          <p:spTgt spid="5">
                                            <p:txEl>
                                              <p:pRg st="4" end="4"/>
                                            </p:txEl>
                                          </p:spTgt>
                                        </p:tgtEl>
                                        <p:attrNameLst>
                                          <p:attrName>r</p:attrName>
                                        </p:attrNameLst>
                                      </p:cBhvr>
                                    </p:animRot>
                                    <p:animRot by="1500000">
                                      <p:cBhvr>
                                        <p:cTn id="161" dur="125" fill="hold">
                                          <p:stCondLst>
                                            <p:cond delay="375"/>
                                          </p:stCondLst>
                                        </p:cTn>
                                        <p:tgtEl>
                                          <p:spTgt spid="5">
                                            <p:txEl>
                                              <p:pRg st="4" end="4"/>
                                            </p:txEl>
                                          </p:spTgt>
                                        </p:tgtEl>
                                        <p:attrNameLst>
                                          <p:attrName>r</p:attrName>
                                        </p:attrNameLst>
                                      </p:cBhvr>
                                    </p:animRot>
                                  </p:childTnLst>
                                </p:cTn>
                              </p:par>
                            </p:childTnLst>
                          </p:cTn>
                        </p:par>
                      </p:childTnLst>
                    </p:cTn>
                  </p:par>
                  <p:par>
                    <p:cTn id="162" fill="hold">
                      <p:stCondLst>
                        <p:cond delay="indefinite"/>
                      </p:stCondLst>
                      <p:childTnLst>
                        <p:par>
                          <p:cTn id="163" fill="hold">
                            <p:stCondLst>
                              <p:cond delay="0"/>
                            </p:stCondLst>
                            <p:childTnLst>
                              <p:par>
                                <p:cTn id="164" presetID="34" presetClass="emph" presetSubtype="0" fill="hold" grpId="0" nodeType="clickEffect">
                                  <p:stCondLst>
                                    <p:cond delay="0"/>
                                  </p:stCondLst>
                                  <p:iterate type="lt">
                                    <p:tmPct val="10000"/>
                                  </p:iterate>
                                  <p:childTnLst>
                                    <p:animMotion origin="layout" path="M 0.0 0.0 L 0.0 -0.07213" pathEditMode="relative" ptsTypes="">
                                      <p:cBhvr>
                                        <p:cTn id="165" dur="250" accel="50000" decel="50000" autoRev="1" fill="hold">
                                          <p:stCondLst>
                                            <p:cond delay="0"/>
                                          </p:stCondLst>
                                        </p:cTn>
                                        <p:tgtEl>
                                          <p:spTgt spid="5">
                                            <p:txEl>
                                              <p:pRg st="5" end="5"/>
                                            </p:txEl>
                                          </p:spTgt>
                                        </p:tgtEl>
                                        <p:attrNameLst>
                                          <p:attrName>ppt_x</p:attrName>
                                          <p:attrName>ppt_y</p:attrName>
                                        </p:attrNameLst>
                                      </p:cBhvr>
                                    </p:animMotion>
                                    <p:animRot by="1500000">
                                      <p:cBhvr>
                                        <p:cTn id="166" dur="125" fill="hold">
                                          <p:stCondLst>
                                            <p:cond delay="0"/>
                                          </p:stCondLst>
                                        </p:cTn>
                                        <p:tgtEl>
                                          <p:spTgt spid="5">
                                            <p:txEl>
                                              <p:pRg st="5" end="5"/>
                                            </p:txEl>
                                          </p:spTgt>
                                        </p:tgtEl>
                                        <p:attrNameLst>
                                          <p:attrName>r</p:attrName>
                                        </p:attrNameLst>
                                      </p:cBhvr>
                                    </p:animRot>
                                    <p:animRot by="-1500000">
                                      <p:cBhvr>
                                        <p:cTn id="167" dur="125" fill="hold">
                                          <p:stCondLst>
                                            <p:cond delay="125"/>
                                          </p:stCondLst>
                                        </p:cTn>
                                        <p:tgtEl>
                                          <p:spTgt spid="5">
                                            <p:txEl>
                                              <p:pRg st="5" end="5"/>
                                            </p:txEl>
                                          </p:spTgt>
                                        </p:tgtEl>
                                        <p:attrNameLst>
                                          <p:attrName>r</p:attrName>
                                        </p:attrNameLst>
                                      </p:cBhvr>
                                    </p:animRot>
                                    <p:animRot by="-1500000">
                                      <p:cBhvr>
                                        <p:cTn id="168" dur="125" fill="hold">
                                          <p:stCondLst>
                                            <p:cond delay="250"/>
                                          </p:stCondLst>
                                        </p:cTn>
                                        <p:tgtEl>
                                          <p:spTgt spid="5">
                                            <p:txEl>
                                              <p:pRg st="5" end="5"/>
                                            </p:txEl>
                                          </p:spTgt>
                                        </p:tgtEl>
                                        <p:attrNameLst>
                                          <p:attrName>r</p:attrName>
                                        </p:attrNameLst>
                                      </p:cBhvr>
                                    </p:animRot>
                                    <p:animRot by="1500000">
                                      <p:cBhvr>
                                        <p:cTn id="169" dur="125" fill="hold">
                                          <p:stCondLst>
                                            <p:cond delay="375"/>
                                          </p:stCondLst>
                                        </p:cTn>
                                        <p:tgtEl>
                                          <p:spTgt spid="5">
                                            <p:txEl>
                                              <p:pRg st="5" end="5"/>
                                            </p:txEl>
                                          </p:spTgt>
                                        </p:tgtEl>
                                        <p:attrNameLst>
                                          <p:attrName>r</p:attrName>
                                        </p:attrNameLst>
                                      </p:cBhvr>
                                    </p:animRot>
                                  </p:childTnLst>
                                </p:cTn>
                              </p:par>
                            </p:childTnLst>
                          </p:cTn>
                        </p:par>
                      </p:childTnLst>
                    </p:cTn>
                  </p:par>
                  <p:par>
                    <p:cTn id="170" fill="hold">
                      <p:stCondLst>
                        <p:cond delay="indefinite"/>
                      </p:stCondLst>
                      <p:childTnLst>
                        <p:par>
                          <p:cTn id="171" fill="hold">
                            <p:stCondLst>
                              <p:cond delay="0"/>
                            </p:stCondLst>
                            <p:childTnLst>
                              <p:par>
                                <p:cTn id="172" presetID="34" presetClass="emph" presetSubtype="0" fill="hold" grpId="0" nodeType="clickEffect">
                                  <p:stCondLst>
                                    <p:cond delay="0"/>
                                  </p:stCondLst>
                                  <p:iterate type="lt">
                                    <p:tmPct val="10000"/>
                                  </p:iterate>
                                  <p:childTnLst>
                                    <p:animMotion origin="layout" path="M 0.0 0.0 L 0.0 -0.07213" pathEditMode="relative" ptsTypes="">
                                      <p:cBhvr>
                                        <p:cTn id="173" dur="250" accel="50000" decel="50000" autoRev="1" fill="hold">
                                          <p:stCondLst>
                                            <p:cond delay="0"/>
                                          </p:stCondLst>
                                        </p:cTn>
                                        <p:tgtEl>
                                          <p:spTgt spid="5">
                                            <p:txEl>
                                              <p:pRg st="6" end="6"/>
                                            </p:txEl>
                                          </p:spTgt>
                                        </p:tgtEl>
                                        <p:attrNameLst>
                                          <p:attrName>ppt_x</p:attrName>
                                          <p:attrName>ppt_y</p:attrName>
                                        </p:attrNameLst>
                                      </p:cBhvr>
                                    </p:animMotion>
                                    <p:animRot by="1500000">
                                      <p:cBhvr>
                                        <p:cTn id="174" dur="125" fill="hold">
                                          <p:stCondLst>
                                            <p:cond delay="0"/>
                                          </p:stCondLst>
                                        </p:cTn>
                                        <p:tgtEl>
                                          <p:spTgt spid="5">
                                            <p:txEl>
                                              <p:pRg st="6" end="6"/>
                                            </p:txEl>
                                          </p:spTgt>
                                        </p:tgtEl>
                                        <p:attrNameLst>
                                          <p:attrName>r</p:attrName>
                                        </p:attrNameLst>
                                      </p:cBhvr>
                                    </p:animRot>
                                    <p:animRot by="-1500000">
                                      <p:cBhvr>
                                        <p:cTn id="175" dur="125" fill="hold">
                                          <p:stCondLst>
                                            <p:cond delay="125"/>
                                          </p:stCondLst>
                                        </p:cTn>
                                        <p:tgtEl>
                                          <p:spTgt spid="5">
                                            <p:txEl>
                                              <p:pRg st="6" end="6"/>
                                            </p:txEl>
                                          </p:spTgt>
                                        </p:tgtEl>
                                        <p:attrNameLst>
                                          <p:attrName>r</p:attrName>
                                        </p:attrNameLst>
                                      </p:cBhvr>
                                    </p:animRot>
                                    <p:animRot by="-1500000">
                                      <p:cBhvr>
                                        <p:cTn id="176" dur="125" fill="hold">
                                          <p:stCondLst>
                                            <p:cond delay="250"/>
                                          </p:stCondLst>
                                        </p:cTn>
                                        <p:tgtEl>
                                          <p:spTgt spid="5">
                                            <p:txEl>
                                              <p:pRg st="6" end="6"/>
                                            </p:txEl>
                                          </p:spTgt>
                                        </p:tgtEl>
                                        <p:attrNameLst>
                                          <p:attrName>r</p:attrName>
                                        </p:attrNameLst>
                                      </p:cBhvr>
                                    </p:animRot>
                                    <p:animRot by="1500000">
                                      <p:cBhvr>
                                        <p:cTn id="177" dur="125" fill="hold">
                                          <p:stCondLst>
                                            <p:cond delay="375"/>
                                          </p:stCondLst>
                                        </p:cTn>
                                        <p:tgtEl>
                                          <p:spTgt spid="5">
                                            <p:txEl>
                                              <p:pRg st="6" end="6"/>
                                            </p:txEl>
                                          </p:spTgt>
                                        </p:tgtEl>
                                        <p:attrNameLst>
                                          <p:attrName>r</p:attrName>
                                        </p:attrNameLst>
                                      </p:cBhvr>
                                    </p:animRot>
                                  </p:childTnLst>
                                </p:cTn>
                              </p:par>
                            </p:childTnLst>
                          </p:cTn>
                        </p:par>
                      </p:childTnLst>
                    </p:cTn>
                  </p:par>
                  <p:par>
                    <p:cTn id="178" fill="hold">
                      <p:stCondLst>
                        <p:cond delay="indefinite"/>
                      </p:stCondLst>
                      <p:childTnLst>
                        <p:par>
                          <p:cTn id="179" fill="hold">
                            <p:stCondLst>
                              <p:cond delay="0"/>
                            </p:stCondLst>
                            <p:childTnLst>
                              <p:par>
                                <p:cTn id="180" presetID="34" presetClass="emph" presetSubtype="0" fill="hold" grpId="0" nodeType="clickEffect">
                                  <p:stCondLst>
                                    <p:cond delay="0"/>
                                  </p:stCondLst>
                                  <p:iterate type="lt">
                                    <p:tmPct val="10000"/>
                                  </p:iterate>
                                  <p:childTnLst>
                                    <p:animMotion origin="layout" path="M 0.0 0.0 L 0.0 -0.07213" pathEditMode="relative" ptsTypes="">
                                      <p:cBhvr>
                                        <p:cTn id="181" dur="250" accel="50000" decel="50000" autoRev="1" fill="hold">
                                          <p:stCondLst>
                                            <p:cond delay="0"/>
                                          </p:stCondLst>
                                        </p:cTn>
                                        <p:tgtEl>
                                          <p:spTgt spid="5">
                                            <p:txEl>
                                              <p:pRg st="7" end="7"/>
                                            </p:txEl>
                                          </p:spTgt>
                                        </p:tgtEl>
                                        <p:attrNameLst>
                                          <p:attrName>ppt_x</p:attrName>
                                          <p:attrName>ppt_y</p:attrName>
                                        </p:attrNameLst>
                                      </p:cBhvr>
                                    </p:animMotion>
                                    <p:animRot by="1500000">
                                      <p:cBhvr>
                                        <p:cTn id="182" dur="125" fill="hold">
                                          <p:stCondLst>
                                            <p:cond delay="0"/>
                                          </p:stCondLst>
                                        </p:cTn>
                                        <p:tgtEl>
                                          <p:spTgt spid="5">
                                            <p:txEl>
                                              <p:pRg st="7" end="7"/>
                                            </p:txEl>
                                          </p:spTgt>
                                        </p:tgtEl>
                                        <p:attrNameLst>
                                          <p:attrName>r</p:attrName>
                                        </p:attrNameLst>
                                      </p:cBhvr>
                                    </p:animRot>
                                    <p:animRot by="-1500000">
                                      <p:cBhvr>
                                        <p:cTn id="183" dur="125" fill="hold">
                                          <p:stCondLst>
                                            <p:cond delay="125"/>
                                          </p:stCondLst>
                                        </p:cTn>
                                        <p:tgtEl>
                                          <p:spTgt spid="5">
                                            <p:txEl>
                                              <p:pRg st="7" end="7"/>
                                            </p:txEl>
                                          </p:spTgt>
                                        </p:tgtEl>
                                        <p:attrNameLst>
                                          <p:attrName>r</p:attrName>
                                        </p:attrNameLst>
                                      </p:cBhvr>
                                    </p:animRot>
                                    <p:animRot by="-1500000">
                                      <p:cBhvr>
                                        <p:cTn id="184" dur="125" fill="hold">
                                          <p:stCondLst>
                                            <p:cond delay="250"/>
                                          </p:stCondLst>
                                        </p:cTn>
                                        <p:tgtEl>
                                          <p:spTgt spid="5">
                                            <p:txEl>
                                              <p:pRg st="7" end="7"/>
                                            </p:txEl>
                                          </p:spTgt>
                                        </p:tgtEl>
                                        <p:attrNameLst>
                                          <p:attrName>r</p:attrName>
                                        </p:attrNameLst>
                                      </p:cBhvr>
                                    </p:animRot>
                                    <p:animRot by="1500000">
                                      <p:cBhvr>
                                        <p:cTn id="185" dur="125" fill="hold">
                                          <p:stCondLst>
                                            <p:cond delay="375"/>
                                          </p:stCondLst>
                                        </p:cTn>
                                        <p:tgtEl>
                                          <p:spTgt spid="5">
                                            <p:txEl>
                                              <p:pRg st="7" end="7"/>
                                            </p:txEl>
                                          </p:spTgt>
                                        </p:tgtEl>
                                        <p:attrNameLst>
                                          <p:attrName>r</p:attrName>
                                        </p:attrNameLst>
                                      </p:cBhvr>
                                    </p:animRot>
                                  </p:childTnLst>
                                </p:cTn>
                              </p:par>
                            </p:childTnLst>
                          </p:cTn>
                        </p:par>
                      </p:childTnLst>
                    </p:cTn>
                  </p:par>
                  <p:par>
                    <p:cTn id="186" fill="hold">
                      <p:stCondLst>
                        <p:cond delay="indefinite"/>
                      </p:stCondLst>
                      <p:childTnLst>
                        <p:par>
                          <p:cTn id="187" fill="hold">
                            <p:stCondLst>
                              <p:cond delay="0"/>
                            </p:stCondLst>
                            <p:childTnLst>
                              <p:par>
                                <p:cTn id="188" presetID="34" presetClass="emph" presetSubtype="0" fill="hold" grpId="0" nodeType="clickEffect">
                                  <p:stCondLst>
                                    <p:cond delay="0"/>
                                  </p:stCondLst>
                                  <p:iterate type="lt">
                                    <p:tmPct val="10000"/>
                                  </p:iterate>
                                  <p:childTnLst>
                                    <p:animMotion origin="layout" path="M 0.0 0.0 L 0.0 -0.07213" pathEditMode="relative" ptsTypes="">
                                      <p:cBhvr>
                                        <p:cTn id="189" dur="250" accel="50000" decel="50000" autoRev="1" fill="hold">
                                          <p:stCondLst>
                                            <p:cond delay="0"/>
                                          </p:stCondLst>
                                        </p:cTn>
                                        <p:tgtEl>
                                          <p:spTgt spid="5">
                                            <p:txEl>
                                              <p:pRg st="8" end="8"/>
                                            </p:txEl>
                                          </p:spTgt>
                                        </p:tgtEl>
                                        <p:attrNameLst>
                                          <p:attrName>ppt_x</p:attrName>
                                          <p:attrName>ppt_y</p:attrName>
                                        </p:attrNameLst>
                                      </p:cBhvr>
                                    </p:animMotion>
                                    <p:animRot by="1500000">
                                      <p:cBhvr>
                                        <p:cTn id="190" dur="125" fill="hold">
                                          <p:stCondLst>
                                            <p:cond delay="0"/>
                                          </p:stCondLst>
                                        </p:cTn>
                                        <p:tgtEl>
                                          <p:spTgt spid="5">
                                            <p:txEl>
                                              <p:pRg st="8" end="8"/>
                                            </p:txEl>
                                          </p:spTgt>
                                        </p:tgtEl>
                                        <p:attrNameLst>
                                          <p:attrName>r</p:attrName>
                                        </p:attrNameLst>
                                      </p:cBhvr>
                                    </p:animRot>
                                    <p:animRot by="-1500000">
                                      <p:cBhvr>
                                        <p:cTn id="191" dur="125" fill="hold">
                                          <p:stCondLst>
                                            <p:cond delay="125"/>
                                          </p:stCondLst>
                                        </p:cTn>
                                        <p:tgtEl>
                                          <p:spTgt spid="5">
                                            <p:txEl>
                                              <p:pRg st="8" end="8"/>
                                            </p:txEl>
                                          </p:spTgt>
                                        </p:tgtEl>
                                        <p:attrNameLst>
                                          <p:attrName>r</p:attrName>
                                        </p:attrNameLst>
                                      </p:cBhvr>
                                    </p:animRot>
                                    <p:animRot by="-1500000">
                                      <p:cBhvr>
                                        <p:cTn id="192" dur="125" fill="hold">
                                          <p:stCondLst>
                                            <p:cond delay="250"/>
                                          </p:stCondLst>
                                        </p:cTn>
                                        <p:tgtEl>
                                          <p:spTgt spid="5">
                                            <p:txEl>
                                              <p:pRg st="8" end="8"/>
                                            </p:txEl>
                                          </p:spTgt>
                                        </p:tgtEl>
                                        <p:attrNameLst>
                                          <p:attrName>r</p:attrName>
                                        </p:attrNameLst>
                                      </p:cBhvr>
                                    </p:animRot>
                                    <p:animRot by="1500000">
                                      <p:cBhvr>
                                        <p:cTn id="193" dur="125" fill="hold">
                                          <p:stCondLst>
                                            <p:cond delay="375"/>
                                          </p:stCondLst>
                                        </p:cTn>
                                        <p:tgtEl>
                                          <p:spTgt spid="5">
                                            <p:txEl>
                                              <p:pRg st="8" end="8"/>
                                            </p:txEl>
                                          </p:spTgt>
                                        </p:tgtEl>
                                        <p:attrNameLst>
                                          <p:attrName>r</p:attrName>
                                        </p:attrNameLst>
                                      </p:cBhvr>
                                    </p:animRot>
                                  </p:childTnLst>
                                </p:cTn>
                              </p:par>
                            </p:childTnLst>
                          </p:cTn>
                        </p:par>
                      </p:childTnLst>
                    </p:cTn>
                  </p:par>
                  <p:par>
                    <p:cTn id="194" fill="hold">
                      <p:stCondLst>
                        <p:cond delay="indefinite"/>
                      </p:stCondLst>
                      <p:childTnLst>
                        <p:par>
                          <p:cTn id="195" fill="hold">
                            <p:stCondLst>
                              <p:cond delay="0"/>
                            </p:stCondLst>
                            <p:childTnLst>
                              <p:par>
                                <p:cTn id="196" presetID="34" presetClass="emph" presetSubtype="0" fill="hold" grpId="0" nodeType="clickEffect">
                                  <p:stCondLst>
                                    <p:cond delay="0"/>
                                  </p:stCondLst>
                                  <p:iterate type="lt">
                                    <p:tmPct val="10000"/>
                                  </p:iterate>
                                  <p:childTnLst>
                                    <p:animMotion origin="layout" path="M 0.0 0.0 L 0.0 -0.07213" pathEditMode="relative" ptsTypes="">
                                      <p:cBhvr>
                                        <p:cTn id="197" dur="250" accel="50000" decel="50000" autoRev="1" fill="hold">
                                          <p:stCondLst>
                                            <p:cond delay="0"/>
                                          </p:stCondLst>
                                        </p:cTn>
                                        <p:tgtEl>
                                          <p:spTgt spid="5">
                                            <p:txEl>
                                              <p:pRg st="9" end="9"/>
                                            </p:txEl>
                                          </p:spTgt>
                                        </p:tgtEl>
                                        <p:attrNameLst>
                                          <p:attrName>ppt_x</p:attrName>
                                          <p:attrName>ppt_y</p:attrName>
                                        </p:attrNameLst>
                                      </p:cBhvr>
                                    </p:animMotion>
                                    <p:animRot by="1500000">
                                      <p:cBhvr>
                                        <p:cTn id="198" dur="125" fill="hold">
                                          <p:stCondLst>
                                            <p:cond delay="0"/>
                                          </p:stCondLst>
                                        </p:cTn>
                                        <p:tgtEl>
                                          <p:spTgt spid="5">
                                            <p:txEl>
                                              <p:pRg st="9" end="9"/>
                                            </p:txEl>
                                          </p:spTgt>
                                        </p:tgtEl>
                                        <p:attrNameLst>
                                          <p:attrName>r</p:attrName>
                                        </p:attrNameLst>
                                      </p:cBhvr>
                                    </p:animRot>
                                    <p:animRot by="-1500000">
                                      <p:cBhvr>
                                        <p:cTn id="199" dur="125" fill="hold">
                                          <p:stCondLst>
                                            <p:cond delay="125"/>
                                          </p:stCondLst>
                                        </p:cTn>
                                        <p:tgtEl>
                                          <p:spTgt spid="5">
                                            <p:txEl>
                                              <p:pRg st="9" end="9"/>
                                            </p:txEl>
                                          </p:spTgt>
                                        </p:tgtEl>
                                        <p:attrNameLst>
                                          <p:attrName>r</p:attrName>
                                        </p:attrNameLst>
                                      </p:cBhvr>
                                    </p:animRot>
                                    <p:animRot by="-1500000">
                                      <p:cBhvr>
                                        <p:cTn id="200" dur="125" fill="hold">
                                          <p:stCondLst>
                                            <p:cond delay="250"/>
                                          </p:stCondLst>
                                        </p:cTn>
                                        <p:tgtEl>
                                          <p:spTgt spid="5">
                                            <p:txEl>
                                              <p:pRg st="9" end="9"/>
                                            </p:txEl>
                                          </p:spTgt>
                                        </p:tgtEl>
                                        <p:attrNameLst>
                                          <p:attrName>r</p:attrName>
                                        </p:attrNameLst>
                                      </p:cBhvr>
                                    </p:animRot>
                                    <p:animRot by="1500000">
                                      <p:cBhvr>
                                        <p:cTn id="201" dur="125" fill="hold">
                                          <p:stCondLst>
                                            <p:cond delay="375"/>
                                          </p:stCondLst>
                                        </p:cTn>
                                        <p:tgtEl>
                                          <p:spTgt spid="5">
                                            <p:txEl>
                                              <p:pRg st="9" end="9"/>
                                            </p:txEl>
                                          </p:spTgt>
                                        </p:tgtEl>
                                        <p:attrNameLst>
                                          <p:attrName>r</p:attrName>
                                        </p:attrNameLst>
                                      </p:cBhvr>
                                    </p:animRot>
                                  </p:childTnLst>
                                </p:cTn>
                              </p:par>
                            </p:childTnLst>
                          </p:cTn>
                        </p:par>
                      </p:childTnLst>
                    </p:cTn>
                  </p:par>
                  <p:par>
                    <p:cTn id="202" fill="hold">
                      <p:stCondLst>
                        <p:cond delay="indefinite"/>
                      </p:stCondLst>
                      <p:childTnLst>
                        <p:par>
                          <p:cTn id="203" fill="hold">
                            <p:stCondLst>
                              <p:cond delay="0"/>
                            </p:stCondLst>
                            <p:childTnLst>
                              <p:par>
                                <p:cTn id="204" presetID="34" presetClass="emph" presetSubtype="0" fill="hold" grpId="0" nodeType="clickEffect">
                                  <p:stCondLst>
                                    <p:cond delay="0"/>
                                  </p:stCondLst>
                                  <p:iterate type="lt">
                                    <p:tmPct val="10000"/>
                                  </p:iterate>
                                  <p:childTnLst>
                                    <p:animMotion origin="layout" path="M 0.0 0.0 L 0.0 -0.07213" pathEditMode="relative" ptsTypes="">
                                      <p:cBhvr>
                                        <p:cTn id="205" dur="250" accel="50000" decel="50000" autoRev="1" fill="hold">
                                          <p:stCondLst>
                                            <p:cond delay="0"/>
                                          </p:stCondLst>
                                        </p:cTn>
                                        <p:tgtEl>
                                          <p:spTgt spid="5">
                                            <p:txEl>
                                              <p:pRg st="10" end="10"/>
                                            </p:txEl>
                                          </p:spTgt>
                                        </p:tgtEl>
                                        <p:attrNameLst>
                                          <p:attrName>ppt_x</p:attrName>
                                          <p:attrName>ppt_y</p:attrName>
                                        </p:attrNameLst>
                                      </p:cBhvr>
                                    </p:animMotion>
                                    <p:animRot by="1500000">
                                      <p:cBhvr>
                                        <p:cTn id="206" dur="125" fill="hold">
                                          <p:stCondLst>
                                            <p:cond delay="0"/>
                                          </p:stCondLst>
                                        </p:cTn>
                                        <p:tgtEl>
                                          <p:spTgt spid="5">
                                            <p:txEl>
                                              <p:pRg st="10" end="10"/>
                                            </p:txEl>
                                          </p:spTgt>
                                        </p:tgtEl>
                                        <p:attrNameLst>
                                          <p:attrName>r</p:attrName>
                                        </p:attrNameLst>
                                      </p:cBhvr>
                                    </p:animRot>
                                    <p:animRot by="-1500000">
                                      <p:cBhvr>
                                        <p:cTn id="207" dur="125" fill="hold">
                                          <p:stCondLst>
                                            <p:cond delay="125"/>
                                          </p:stCondLst>
                                        </p:cTn>
                                        <p:tgtEl>
                                          <p:spTgt spid="5">
                                            <p:txEl>
                                              <p:pRg st="10" end="10"/>
                                            </p:txEl>
                                          </p:spTgt>
                                        </p:tgtEl>
                                        <p:attrNameLst>
                                          <p:attrName>r</p:attrName>
                                        </p:attrNameLst>
                                      </p:cBhvr>
                                    </p:animRot>
                                    <p:animRot by="-1500000">
                                      <p:cBhvr>
                                        <p:cTn id="208" dur="125" fill="hold">
                                          <p:stCondLst>
                                            <p:cond delay="250"/>
                                          </p:stCondLst>
                                        </p:cTn>
                                        <p:tgtEl>
                                          <p:spTgt spid="5">
                                            <p:txEl>
                                              <p:pRg st="10" end="10"/>
                                            </p:txEl>
                                          </p:spTgt>
                                        </p:tgtEl>
                                        <p:attrNameLst>
                                          <p:attrName>r</p:attrName>
                                        </p:attrNameLst>
                                      </p:cBhvr>
                                    </p:animRot>
                                    <p:animRot by="1500000">
                                      <p:cBhvr>
                                        <p:cTn id="209" dur="125" fill="hold">
                                          <p:stCondLst>
                                            <p:cond delay="375"/>
                                          </p:stCondLst>
                                        </p:cTn>
                                        <p:tgtEl>
                                          <p:spTgt spid="5">
                                            <p:txEl>
                                              <p:pRg st="10" end="10"/>
                                            </p:txEl>
                                          </p:spTgt>
                                        </p:tgtEl>
                                        <p:attrNameLst>
                                          <p:attrName>r</p:attrName>
                                        </p:attrNameLst>
                                      </p:cBhvr>
                                    </p:animRot>
                                  </p:childTnLst>
                                </p:cTn>
                              </p:par>
                            </p:childTnLst>
                          </p:cTn>
                        </p:par>
                      </p:childTnLst>
                    </p:cTn>
                  </p:par>
                  <p:par>
                    <p:cTn id="210" fill="hold">
                      <p:stCondLst>
                        <p:cond delay="indefinite"/>
                      </p:stCondLst>
                      <p:childTnLst>
                        <p:par>
                          <p:cTn id="211" fill="hold">
                            <p:stCondLst>
                              <p:cond delay="0"/>
                            </p:stCondLst>
                            <p:childTnLst>
                              <p:par>
                                <p:cTn id="212" presetID="34" presetClass="emph" presetSubtype="0" fill="hold" grpId="0" nodeType="clickEffect">
                                  <p:stCondLst>
                                    <p:cond delay="0"/>
                                  </p:stCondLst>
                                  <p:iterate type="lt">
                                    <p:tmPct val="10000"/>
                                  </p:iterate>
                                  <p:childTnLst>
                                    <p:animMotion origin="layout" path="M 0.0 0.0 L 0.0 -0.07213" pathEditMode="relative" ptsTypes="">
                                      <p:cBhvr>
                                        <p:cTn id="213" dur="250" accel="50000" decel="50000" autoRev="1" fill="hold">
                                          <p:stCondLst>
                                            <p:cond delay="0"/>
                                          </p:stCondLst>
                                        </p:cTn>
                                        <p:tgtEl>
                                          <p:spTgt spid="5">
                                            <p:txEl>
                                              <p:pRg st="11" end="11"/>
                                            </p:txEl>
                                          </p:spTgt>
                                        </p:tgtEl>
                                        <p:attrNameLst>
                                          <p:attrName>ppt_x</p:attrName>
                                          <p:attrName>ppt_y</p:attrName>
                                        </p:attrNameLst>
                                      </p:cBhvr>
                                    </p:animMotion>
                                    <p:animRot by="1500000">
                                      <p:cBhvr>
                                        <p:cTn id="214" dur="125" fill="hold">
                                          <p:stCondLst>
                                            <p:cond delay="0"/>
                                          </p:stCondLst>
                                        </p:cTn>
                                        <p:tgtEl>
                                          <p:spTgt spid="5">
                                            <p:txEl>
                                              <p:pRg st="11" end="11"/>
                                            </p:txEl>
                                          </p:spTgt>
                                        </p:tgtEl>
                                        <p:attrNameLst>
                                          <p:attrName>r</p:attrName>
                                        </p:attrNameLst>
                                      </p:cBhvr>
                                    </p:animRot>
                                    <p:animRot by="-1500000">
                                      <p:cBhvr>
                                        <p:cTn id="215" dur="125" fill="hold">
                                          <p:stCondLst>
                                            <p:cond delay="125"/>
                                          </p:stCondLst>
                                        </p:cTn>
                                        <p:tgtEl>
                                          <p:spTgt spid="5">
                                            <p:txEl>
                                              <p:pRg st="11" end="11"/>
                                            </p:txEl>
                                          </p:spTgt>
                                        </p:tgtEl>
                                        <p:attrNameLst>
                                          <p:attrName>r</p:attrName>
                                        </p:attrNameLst>
                                      </p:cBhvr>
                                    </p:animRot>
                                    <p:animRot by="-1500000">
                                      <p:cBhvr>
                                        <p:cTn id="216" dur="125" fill="hold">
                                          <p:stCondLst>
                                            <p:cond delay="250"/>
                                          </p:stCondLst>
                                        </p:cTn>
                                        <p:tgtEl>
                                          <p:spTgt spid="5">
                                            <p:txEl>
                                              <p:pRg st="11" end="11"/>
                                            </p:txEl>
                                          </p:spTgt>
                                        </p:tgtEl>
                                        <p:attrNameLst>
                                          <p:attrName>r</p:attrName>
                                        </p:attrNameLst>
                                      </p:cBhvr>
                                    </p:animRot>
                                    <p:animRot by="1500000">
                                      <p:cBhvr>
                                        <p:cTn id="217" dur="125" fill="hold">
                                          <p:stCondLst>
                                            <p:cond delay="375"/>
                                          </p:stCondLst>
                                        </p:cTn>
                                        <p:tgtEl>
                                          <p:spTgt spid="5">
                                            <p:txEl>
                                              <p:pRg st="11" end="11"/>
                                            </p:txEl>
                                          </p:spTgt>
                                        </p:tgtEl>
                                        <p:attrNameLst>
                                          <p:attrName>r</p:attrName>
                                        </p:attrNameLst>
                                      </p:cBhvr>
                                    </p:animRot>
                                  </p:childTnLst>
                                </p:cTn>
                              </p:par>
                            </p:childTnLst>
                          </p:cTn>
                        </p:par>
                      </p:childTnLst>
                    </p:cTn>
                  </p:par>
                  <p:par>
                    <p:cTn id="218" fill="hold">
                      <p:stCondLst>
                        <p:cond delay="indefinite"/>
                      </p:stCondLst>
                      <p:childTnLst>
                        <p:par>
                          <p:cTn id="219" fill="hold">
                            <p:stCondLst>
                              <p:cond delay="0"/>
                            </p:stCondLst>
                            <p:childTnLst>
                              <p:par>
                                <p:cTn id="220" presetID="34" presetClass="emph" presetSubtype="0" fill="hold" grpId="0" nodeType="clickEffect">
                                  <p:stCondLst>
                                    <p:cond delay="0"/>
                                  </p:stCondLst>
                                  <p:iterate type="lt">
                                    <p:tmPct val="10000"/>
                                  </p:iterate>
                                  <p:childTnLst>
                                    <p:animMotion origin="layout" path="M 0.0 0.0 L 0.0 -0.07213" pathEditMode="relative" ptsTypes="">
                                      <p:cBhvr>
                                        <p:cTn id="221" dur="250" accel="50000" decel="50000" autoRev="1" fill="hold">
                                          <p:stCondLst>
                                            <p:cond delay="0"/>
                                          </p:stCondLst>
                                        </p:cTn>
                                        <p:tgtEl>
                                          <p:spTgt spid="5">
                                            <p:txEl>
                                              <p:pRg st="12" end="12"/>
                                            </p:txEl>
                                          </p:spTgt>
                                        </p:tgtEl>
                                        <p:attrNameLst>
                                          <p:attrName>ppt_x</p:attrName>
                                          <p:attrName>ppt_y</p:attrName>
                                        </p:attrNameLst>
                                      </p:cBhvr>
                                    </p:animMotion>
                                    <p:animRot by="1500000">
                                      <p:cBhvr>
                                        <p:cTn id="222" dur="125" fill="hold">
                                          <p:stCondLst>
                                            <p:cond delay="0"/>
                                          </p:stCondLst>
                                        </p:cTn>
                                        <p:tgtEl>
                                          <p:spTgt spid="5">
                                            <p:txEl>
                                              <p:pRg st="12" end="12"/>
                                            </p:txEl>
                                          </p:spTgt>
                                        </p:tgtEl>
                                        <p:attrNameLst>
                                          <p:attrName>r</p:attrName>
                                        </p:attrNameLst>
                                      </p:cBhvr>
                                    </p:animRot>
                                    <p:animRot by="-1500000">
                                      <p:cBhvr>
                                        <p:cTn id="223" dur="125" fill="hold">
                                          <p:stCondLst>
                                            <p:cond delay="125"/>
                                          </p:stCondLst>
                                        </p:cTn>
                                        <p:tgtEl>
                                          <p:spTgt spid="5">
                                            <p:txEl>
                                              <p:pRg st="12" end="12"/>
                                            </p:txEl>
                                          </p:spTgt>
                                        </p:tgtEl>
                                        <p:attrNameLst>
                                          <p:attrName>r</p:attrName>
                                        </p:attrNameLst>
                                      </p:cBhvr>
                                    </p:animRot>
                                    <p:animRot by="-1500000">
                                      <p:cBhvr>
                                        <p:cTn id="224" dur="125" fill="hold">
                                          <p:stCondLst>
                                            <p:cond delay="250"/>
                                          </p:stCondLst>
                                        </p:cTn>
                                        <p:tgtEl>
                                          <p:spTgt spid="5">
                                            <p:txEl>
                                              <p:pRg st="12" end="12"/>
                                            </p:txEl>
                                          </p:spTgt>
                                        </p:tgtEl>
                                        <p:attrNameLst>
                                          <p:attrName>r</p:attrName>
                                        </p:attrNameLst>
                                      </p:cBhvr>
                                    </p:animRot>
                                    <p:animRot by="1500000">
                                      <p:cBhvr>
                                        <p:cTn id="225" dur="125" fill="hold">
                                          <p:stCondLst>
                                            <p:cond delay="375"/>
                                          </p:stCondLst>
                                        </p:cTn>
                                        <p:tgtEl>
                                          <p:spTgt spid="5">
                                            <p:txEl>
                                              <p:pRg st="12" end="12"/>
                                            </p:txEl>
                                          </p:spTgt>
                                        </p:tgtEl>
                                        <p:attrNameLst>
                                          <p:attrName>r</p:attrName>
                                        </p:attrNameLst>
                                      </p:cBhvr>
                                    </p:animRot>
                                  </p:childTnLst>
                                </p:cTn>
                              </p:par>
                            </p:childTnLst>
                          </p:cTn>
                        </p:par>
                      </p:childTnLst>
                    </p:cTn>
                  </p:par>
                  <p:par>
                    <p:cTn id="226" fill="hold">
                      <p:stCondLst>
                        <p:cond delay="indefinite"/>
                      </p:stCondLst>
                      <p:childTnLst>
                        <p:par>
                          <p:cTn id="227" fill="hold">
                            <p:stCondLst>
                              <p:cond delay="0"/>
                            </p:stCondLst>
                            <p:childTnLst>
                              <p:par>
                                <p:cTn id="228" presetID="34" presetClass="emph" presetSubtype="0" fill="hold" grpId="0" nodeType="clickEffect">
                                  <p:stCondLst>
                                    <p:cond delay="0"/>
                                  </p:stCondLst>
                                  <p:iterate type="lt">
                                    <p:tmPct val="10000"/>
                                  </p:iterate>
                                  <p:childTnLst>
                                    <p:animMotion origin="layout" path="M 0.0 0.0 L 0.0 -0.07213" pathEditMode="relative" ptsTypes="">
                                      <p:cBhvr>
                                        <p:cTn id="229" dur="250" accel="50000" decel="50000" autoRev="1" fill="hold">
                                          <p:stCondLst>
                                            <p:cond delay="0"/>
                                          </p:stCondLst>
                                        </p:cTn>
                                        <p:tgtEl>
                                          <p:spTgt spid="5">
                                            <p:txEl>
                                              <p:pRg st="13" end="13"/>
                                            </p:txEl>
                                          </p:spTgt>
                                        </p:tgtEl>
                                        <p:attrNameLst>
                                          <p:attrName>ppt_x</p:attrName>
                                          <p:attrName>ppt_y</p:attrName>
                                        </p:attrNameLst>
                                      </p:cBhvr>
                                    </p:animMotion>
                                    <p:animRot by="1500000">
                                      <p:cBhvr>
                                        <p:cTn id="230" dur="125" fill="hold">
                                          <p:stCondLst>
                                            <p:cond delay="0"/>
                                          </p:stCondLst>
                                        </p:cTn>
                                        <p:tgtEl>
                                          <p:spTgt spid="5">
                                            <p:txEl>
                                              <p:pRg st="13" end="13"/>
                                            </p:txEl>
                                          </p:spTgt>
                                        </p:tgtEl>
                                        <p:attrNameLst>
                                          <p:attrName>r</p:attrName>
                                        </p:attrNameLst>
                                      </p:cBhvr>
                                    </p:animRot>
                                    <p:animRot by="-1500000">
                                      <p:cBhvr>
                                        <p:cTn id="231" dur="125" fill="hold">
                                          <p:stCondLst>
                                            <p:cond delay="125"/>
                                          </p:stCondLst>
                                        </p:cTn>
                                        <p:tgtEl>
                                          <p:spTgt spid="5">
                                            <p:txEl>
                                              <p:pRg st="13" end="13"/>
                                            </p:txEl>
                                          </p:spTgt>
                                        </p:tgtEl>
                                        <p:attrNameLst>
                                          <p:attrName>r</p:attrName>
                                        </p:attrNameLst>
                                      </p:cBhvr>
                                    </p:animRot>
                                    <p:animRot by="-1500000">
                                      <p:cBhvr>
                                        <p:cTn id="232" dur="125" fill="hold">
                                          <p:stCondLst>
                                            <p:cond delay="250"/>
                                          </p:stCondLst>
                                        </p:cTn>
                                        <p:tgtEl>
                                          <p:spTgt spid="5">
                                            <p:txEl>
                                              <p:pRg st="13" end="13"/>
                                            </p:txEl>
                                          </p:spTgt>
                                        </p:tgtEl>
                                        <p:attrNameLst>
                                          <p:attrName>r</p:attrName>
                                        </p:attrNameLst>
                                      </p:cBhvr>
                                    </p:animRot>
                                    <p:animRot by="1500000">
                                      <p:cBhvr>
                                        <p:cTn id="233" dur="125" fill="hold">
                                          <p:stCondLst>
                                            <p:cond delay="375"/>
                                          </p:stCondLst>
                                        </p:cTn>
                                        <p:tgtEl>
                                          <p:spTgt spid="5">
                                            <p:txEl>
                                              <p:pRg st="13" end="13"/>
                                            </p:txEl>
                                          </p:spTgt>
                                        </p:tgtEl>
                                        <p:attrNameLst>
                                          <p:attrName>r</p:attrName>
                                        </p:attrNameLst>
                                      </p:cBhvr>
                                    </p:animRot>
                                  </p:childTnLst>
                                </p:cTn>
                              </p:par>
                            </p:childTnLst>
                          </p:cTn>
                        </p:par>
                      </p:childTnLst>
                    </p:cTn>
                  </p:par>
                  <p:par>
                    <p:cTn id="234" fill="hold">
                      <p:stCondLst>
                        <p:cond delay="indefinite"/>
                      </p:stCondLst>
                      <p:childTnLst>
                        <p:par>
                          <p:cTn id="235" fill="hold">
                            <p:stCondLst>
                              <p:cond delay="0"/>
                            </p:stCondLst>
                            <p:childTnLst>
                              <p:par>
                                <p:cTn id="236" presetID="42" presetClass="entr" presetSubtype="0" fill="hold" nodeType="clickEffect">
                                  <p:stCondLst>
                                    <p:cond delay="0"/>
                                  </p:stCondLst>
                                  <p:childTnLst>
                                    <p:set>
                                      <p:cBhvr>
                                        <p:cTn id="237" dur="1" fill="hold">
                                          <p:stCondLst>
                                            <p:cond delay="0"/>
                                          </p:stCondLst>
                                        </p:cTn>
                                        <p:tgtEl>
                                          <p:spTgt spid="3076"/>
                                        </p:tgtEl>
                                        <p:attrNameLst>
                                          <p:attrName>style.visibility</p:attrName>
                                        </p:attrNameLst>
                                      </p:cBhvr>
                                      <p:to>
                                        <p:strVal val="visible"/>
                                      </p:to>
                                    </p:set>
                                    <p:animEffect transition="in" filter="fade">
                                      <p:cBhvr>
                                        <p:cTn id="238" dur="1000"/>
                                        <p:tgtEl>
                                          <p:spTgt spid="3076"/>
                                        </p:tgtEl>
                                      </p:cBhvr>
                                    </p:animEffect>
                                    <p:anim calcmode="lin" valueType="num">
                                      <p:cBhvr>
                                        <p:cTn id="239" dur="1000" fill="hold"/>
                                        <p:tgtEl>
                                          <p:spTgt spid="3076"/>
                                        </p:tgtEl>
                                        <p:attrNameLst>
                                          <p:attrName>ppt_x</p:attrName>
                                        </p:attrNameLst>
                                      </p:cBhvr>
                                      <p:tavLst>
                                        <p:tav tm="0">
                                          <p:val>
                                            <p:strVal val="#ppt_x"/>
                                          </p:val>
                                        </p:tav>
                                        <p:tav tm="100000">
                                          <p:val>
                                            <p:strVal val="#ppt_x"/>
                                          </p:val>
                                        </p:tav>
                                      </p:tavLst>
                                    </p:anim>
                                    <p:anim calcmode="lin" valueType="num">
                                      <p:cBhvr>
                                        <p:cTn id="240" dur="1000" fill="hold"/>
                                        <p:tgtEl>
                                          <p:spTgt spid="30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build="p"/>
      <p:bldP spid="5"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bg2">
              <a:lumMod val="90000"/>
            </a:schemeClr>
          </a:solidFill>
        </p:spPr>
        <p:txBody>
          <a:bodyPr>
            <a:normAutofit/>
          </a:bodyPr>
          <a:lstStyle/>
          <a:p>
            <a:pPr algn="ctr"/>
            <a:r>
              <a:rPr lang="cs-CZ" sz="4400" i="1" dirty="0" smtClean="0">
                <a:solidFill>
                  <a:schemeClr val="accent1">
                    <a:lumMod val="75000"/>
                  </a:schemeClr>
                </a:solidFill>
              </a:rPr>
              <a:t>Popis osoby</a:t>
            </a:r>
            <a:endParaRPr lang="cs-CZ" sz="4400" i="1" dirty="0">
              <a:solidFill>
                <a:schemeClr val="accent1">
                  <a:lumMod val="75000"/>
                </a:schemeClr>
              </a:solidFill>
            </a:endParaRPr>
          </a:p>
        </p:txBody>
      </p:sp>
      <p:sp>
        <p:nvSpPr>
          <p:cNvPr id="3" name="Zástupný symbol pro obsah 2"/>
          <p:cNvSpPr>
            <a:spLocks noGrp="1"/>
          </p:cNvSpPr>
          <p:nvPr>
            <p:ph idx="1"/>
          </p:nvPr>
        </p:nvSpPr>
        <p:spPr>
          <a:solidFill>
            <a:schemeClr val="bg2"/>
          </a:solidFill>
        </p:spPr>
        <p:txBody>
          <a:bodyPr>
            <a:normAutofit fontScale="92500" lnSpcReduction="10000"/>
          </a:bodyPr>
          <a:lstStyle/>
          <a:p>
            <a:pPr marL="0" indent="0" algn="ctr">
              <a:buNone/>
            </a:pPr>
            <a:r>
              <a:rPr lang="cs-CZ" sz="3500" b="1" i="1" dirty="0" smtClean="0">
                <a:solidFill>
                  <a:schemeClr val="accent2">
                    <a:lumMod val="75000"/>
                  </a:schemeClr>
                </a:solidFill>
              </a:rPr>
              <a:t>Osnova:</a:t>
            </a:r>
          </a:p>
          <a:p>
            <a:pPr>
              <a:buFont typeface="Wingdings" pitchFamily="2" charset="2"/>
              <a:buChar char="§"/>
            </a:pPr>
            <a:r>
              <a:rPr lang="cs-CZ" b="1" i="1" dirty="0" smtClean="0">
                <a:solidFill>
                  <a:srgbClr val="7B3957"/>
                </a:solidFill>
              </a:rPr>
              <a:t>Úvodní věta (představení popisované osoby)</a:t>
            </a:r>
            <a:endParaRPr lang="cs-CZ" b="1" i="1" dirty="0">
              <a:solidFill>
                <a:srgbClr val="7B3957"/>
              </a:solidFill>
            </a:endParaRPr>
          </a:p>
          <a:p>
            <a:pPr>
              <a:buFont typeface="Wingdings" pitchFamily="2" charset="2"/>
              <a:buChar char="§"/>
            </a:pPr>
            <a:r>
              <a:rPr lang="cs-CZ" b="1" i="1" dirty="0" smtClean="0">
                <a:solidFill>
                  <a:srgbClr val="7B3957"/>
                </a:solidFill>
              </a:rPr>
              <a:t>Celkový vzhled, dojem</a:t>
            </a:r>
          </a:p>
          <a:p>
            <a:pPr>
              <a:buFont typeface="Wingdings" pitchFamily="2" charset="2"/>
              <a:buChar char="§"/>
            </a:pPr>
            <a:r>
              <a:rPr lang="cs-CZ" b="1" i="1" dirty="0" smtClean="0">
                <a:solidFill>
                  <a:srgbClr val="7B3957"/>
                </a:solidFill>
              </a:rPr>
              <a:t>Postava</a:t>
            </a:r>
          </a:p>
          <a:p>
            <a:pPr>
              <a:buFont typeface="Wingdings" pitchFamily="2" charset="2"/>
              <a:buChar char="§"/>
            </a:pPr>
            <a:r>
              <a:rPr lang="cs-CZ" b="1" i="1" dirty="0" smtClean="0">
                <a:solidFill>
                  <a:srgbClr val="7B3957"/>
                </a:solidFill>
              </a:rPr>
              <a:t>Hlava (vlasy, oči, nos, čelo, rty, tváře…)</a:t>
            </a:r>
          </a:p>
          <a:p>
            <a:pPr>
              <a:buFont typeface="Wingdings" pitchFamily="2" charset="2"/>
              <a:buChar char="§"/>
            </a:pPr>
            <a:r>
              <a:rPr lang="cs-CZ" b="1" i="1" dirty="0" smtClean="0">
                <a:solidFill>
                  <a:srgbClr val="7B3957"/>
                </a:solidFill>
              </a:rPr>
              <a:t>Hlas</a:t>
            </a:r>
          </a:p>
          <a:p>
            <a:pPr>
              <a:buFont typeface="Wingdings" pitchFamily="2" charset="2"/>
              <a:buChar char="§"/>
            </a:pPr>
            <a:r>
              <a:rPr lang="cs-CZ" b="1" i="1" dirty="0" smtClean="0">
                <a:solidFill>
                  <a:srgbClr val="7B3957"/>
                </a:solidFill>
              </a:rPr>
              <a:t>Řeč</a:t>
            </a:r>
          </a:p>
          <a:p>
            <a:pPr>
              <a:buFont typeface="Wingdings" pitchFamily="2" charset="2"/>
              <a:buChar char="§"/>
            </a:pPr>
            <a:r>
              <a:rPr lang="cs-CZ" b="1" i="1" dirty="0" smtClean="0">
                <a:solidFill>
                  <a:srgbClr val="7B3957"/>
                </a:solidFill>
              </a:rPr>
              <a:t>Chůze</a:t>
            </a:r>
          </a:p>
          <a:p>
            <a:pPr>
              <a:buFont typeface="Wingdings" pitchFamily="2" charset="2"/>
              <a:buChar char="§"/>
            </a:pPr>
            <a:r>
              <a:rPr lang="cs-CZ" b="1" i="1" dirty="0" smtClean="0">
                <a:solidFill>
                  <a:srgbClr val="7B3957"/>
                </a:solidFill>
              </a:rPr>
              <a:t>Oblečení</a:t>
            </a:r>
          </a:p>
          <a:p>
            <a:pPr>
              <a:buFont typeface="Wingdings" pitchFamily="2" charset="2"/>
              <a:buChar char="§"/>
            </a:pPr>
            <a:r>
              <a:rPr lang="cs-CZ" b="1" i="1" dirty="0" smtClean="0">
                <a:solidFill>
                  <a:srgbClr val="7B3957"/>
                </a:solidFill>
              </a:rPr>
              <a:t>Stručná charakteristika</a:t>
            </a:r>
          </a:p>
          <a:p>
            <a:pPr>
              <a:buFont typeface="Wingdings" pitchFamily="2" charset="2"/>
              <a:buChar char="§"/>
            </a:pPr>
            <a:r>
              <a:rPr lang="cs-CZ" b="1" i="1" dirty="0" smtClean="0">
                <a:solidFill>
                  <a:srgbClr val="7B3957"/>
                </a:solidFill>
              </a:rPr>
              <a:t>Závěrečná věta (hodnocení)</a:t>
            </a:r>
            <a:endParaRPr lang="cs-CZ" b="1" i="1" dirty="0">
              <a:solidFill>
                <a:srgbClr val="7B3957"/>
              </a:solidFill>
            </a:endParaRPr>
          </a:p>
        </p:txBody>
      </p:sp>
      <p:pic>
        <p:nvPicPr>
          <p:cNvPr id="4098" name="Picture 2" descr="C:\Users\homolova\AppData\Local\Microsoft\Windows\Temporary Internet Files\Content.IE5\C5PV04ZX\MC900440369[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3789040"/>
            <a:ext cx="2743200" cy="2743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994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1000"/>
                                        <p:tgtEl>
                                          <p:spTgt spid="4098"/>
                                        </p:tgtEl>
                                      </p:cBhvr>
                                    </p:animEffect>
                                    <p:anim calcmode="lin" valueType="num">
                                      <p:cBhvr>
                                        <p:cTn id="8" dur="1000" fill="hold"/>
                                        <p:tgtEl>
                                          <p:spTgt spid="4098"/>
                                        </p:tgtEl>
                                        <p:attrNameLst>
                                          <p:attrName>ppt_x</p:attrName>
                                        </p:attrNameLst>
                                      </p:cBhvr>
                                      <p:tavLst>
                                        <p:tav tm="0">
                                          <p:val>
                                            <p:strVal val="#ppt_x"/>
                                          </p:val>
                                        </p:tav>
                                        <p:tav tm="100000">
                                          <p:val>
                                            <p:strVal val="#ppt_x"/>
                                          </p:val>
                                        </p:tav>
                                      </p:tavLst>
                                    </p:anim>
                                    <p:anim calcmode="lin" valueType="num">
                                      <p:cBhvr>
                                        <p:cTn id="9" dur="1000" fill="hold"/>
                                        <p:tgtEl>
                                          <p:spTgt spid="4098"/>
                                        </p:tgtEl>
                                        <p:attrNameLst>
                                          <p:attrName>ppt_y</p:attrName>
                                        </p:attrNameLst>
                                      </p:cBhvr>
                                      <p:tavLst>
                                        <p:tav tm="0">
                                          <p:val>
                                            <p:strVal val="#ppt_y+.1"/>
                                          </p:val>
                                        </p:tav>
                                        <p:tav tm="100000">
                                          <p:val>
                                            <p:strVal val="#ppt_y"/>
                                          </p:val>
                                        </p:tav>
                                      </p:tavLst>
                                    </p:anim>
                                  </p:childTnLst>
                                </p:cTn>
                              </p:par>
                              <p:par>
                                <p:cTn id="10" presetID="2" presetClass="entr" presetSubtype="4"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bg/>
                                          </p:spTgt>
                                        </p:tgtEl>
                                        <p:attrNameLst>
                                          <p:attrName>style.visibility</p:attrName>
                                        </p:attrNameLst>
                                      </p:cBhvr>
                                      <p:to>
                                        <p:strVal val="visible"/>
                                      </p:to>
                                    </p:set>
                                    <p:anim calcmode="lin" valueType="num">
                                      <p:cBhvr additive="base">
                                        <p:cTn id="18"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9"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 calcmode="lin" valueType="num">
                                      <p:cBhvr additive="base">
                                        <p:cTn id="2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xEl>
                                              <p:pRg st="1" end="1"/>
                                            </p:txEl>
                                          </p:spTgt>
                                        </p:tgtEl>
                                        <p:attrNameLst>
                                          <p:attrName>style.visibility</p:attrName>
                                        </p:attrNameLst>
                                      </p:cBhvr>
                                      <p:to>
                                        <p:strVal val="visible"/>
                                      </p:to>
                                    </p:set>
                                    <p:anim calcmode="lin" valueType="num">
                                      <p:cBhvr additive="base">
                                        <p:cTn id="3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3">
                                            <p:txEl>
                                              <p:pRg st="2" end="2"/>
                                            </p:txEl>
                                          </p:spTgt>
                                        </p:tgtEl>
                                        <p:attrNameLst>
                                          <p:attrName>style.visibility</p:attrName>
                                        </p:attrNameLst>
                                      </p:cBhvr>
                                      <p:to>
                                        <p:strVal val="visible"/>
                                      </p:to>
                                    </p:set>
                                    <p:anim calcmode="lin" valueType="num">
                                      <p:cBhvr additive="base">
                                        <p:cTn id="3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3">
                                            <p:txEl>
                                              <p:pRg st="3" end="3"/>
                                            </p:txEl>
                                          </p:spTgt>
                                        </p:tgtEl>
                                        <p:attrNameLst>
                                          <p:attrName>style.visibility</p:attrName>
                                        </p:attrNameLst>
                                      </p:cBhvr>
                                      <p:to>
                                        <p:strVal val="visible"/>
                                      </p:to>
                                    </p:set>
                                    <p:anim calcmode="lin" valueType="num">
                                      <p:cBhvr additive="base">
                                        <p:cTn id="4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3">
                                            <p:txEl>
                                              <p:pRg st="4" end="4"/>
                                            </p:txEl>
                                          </p:spTgt>
                                        </p:tgtEl>
                                        <p:attrNameLst>
                                          <p:attrName>style.visibility</p:attrName>
                                        </p:attrNameLst>
                                      </p:cBhvr>
                                      <p:to>
                                        <p:strVal val="visible"/>
                                      </p:to>
                                    </p:set>
                                    <p:anim calcmode="lin" valueType="num">
                                      <p:cBhvr additive="base">
                                        <p:cTn id="4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3">
                                            <p:txEl>
                                              <p:pRg st="5" end="5"/>
                                            </p:txEl>
                                          </p:spTgt>
                                        </p:tgtEl>
                                        <p:attrNameLst>
                                          <p:attrName>style.visibility</p:attrName>
                                        </p:attrNameLst>
                                      </p:cBhvr>
                                      <p:to>
                                        <p:strVal val="visible"/>
                                      </p:to>
                                    </p:set>
                                    <p:anim calcmode="lin" valueType="num">
                                      <p:cBhvr additive="base">
                                        <p:cTn id="5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3">
                                            <p:txEl>
                                              <p:pRg st="6" end="6"/>
                                            </p:txEl>
                                          </p:spTgt>
                                        </p:tgtEl>
                                        <p:attrNameLst>
                                          <p:attrName>style.visibility</p:attrName>
                                        </p:attrNameLst>
                                      </p:cBhvr>
                                      <p:to>
                                        <p:strVal val="visible"/>
                                      </p:to>
                                    </p:set>
                                    <p:anim calcmode="lin" valueType="num">
                                      <p:cBhvr additive="base">
                                        <p:cTn id="60"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61"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grpId="0" nodeType="clickEffect">
                                  <p:stCondLst>
                                    <p:cond delay="0"/>
                                  </p:stCondLst>
                                  <p:childTnLst>
                                    <p:set>
                                      <p:cBhvr>
                                        <p:cTn id="65" dur="1" fill="hold">
                                          <p:stCondLst>
                                            <p:cond delay="0"/>
                                          </p:stCondLst>
                                        </p:cTn>
                                        <p:tgtEl>
                                          <p:spTgt spid="3">
                                            <p:txEl>
                                              <p:pRg st="7" end="7"/>
                                            </p:txEl>
                                          </p:spTgt>
                                        </p:tgtEl>
                                        <p:attrNameLst>
                                          <p:attrName>style.visibility</p:attrName>
                                        </p:attrNameLst>
                                      </p:cBhvr>
                                      <p:to>
                                        <p:strVal val="visible"/>
                                      </p:to>
                                    </p:set>
                                    <p:anim calcmode="lin" valueType="num">
                                      <p:cBhvr additive="base">
                                        <p:cTn id="66"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67"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grpId="0" nodeType="clickEffect">
                                  <p:stCondLst>
                                    <p:cond delay="0"/>
                                  </p:stCondLst>
                                  <p:childTnLst>
                                    <p:set>
                                      <p:cBhvr>
                                        <p:cTn id="71" dur="1" fill="hold">
                                          <p:stCondLst>
                                            <p:cond delay="0"/>
                                          </p:stCondLst>
                                        </p:cTn>
                                        <p:tgtEl>
                                          <p:spTgt spid="3">
                                            <p:txEl>
                                              <p:pRg st="8" end="8"/>
                                            </p:txEl>
                                          </p:spTgt>
                                        </p:tgtEl>
                                        <p:attrNameLst>
                                          <p:attrName>style.visibility</p:attrName>
                                        </p:attrNameLst>
                                      </p:cBhvr>
                                      <p:to>
                                        <p:strVal val="visible"/>
                                      </p:to>
                                    </p:set>
                                    <p:anim calcmode="lin" valueType="num">
                                      <p:cBhvr additive="base">
                                        <p:cTn id="72"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73"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2" presetClass="entr" presetSubtype="4" fill="hold" grpId="0" nodeType="clickEffect">
                                  <p:stCondLst>
                                    <p:cond delay="0"/>
                                  </p:stCondLst>
                                  <p:childTnLst>
                                    <p:set>
                                      <p:cBhvr>
                                        <p:cTn id="77" dur="1" fill="hold">
                                          <p:stCondLst>
                                            <p:cond delay="0"/>
                                          </p:stCondLst>
                                        </p:cTn>
                                        <p:tgtEl>
                                          <p:spTgt spid="3">
                                            <p:txEl>
                                              <p:pRg st="9" end="9"/>
                                            </p:txEl>
                                          </p:spTgt>
                                        </p:tgtEl>
                                        <p:attrNameLst>
                                          <p:attrName>style.visibility</p:attrName>
                                        </p:attrNameLst>
                                      </p:cBhvr>
                                      <p:to>
                                        <p:strVal val="visible"/>
                                      </p:to>
                                    </p:set>
                                    <p:anim calcmode="lin" valueType="num">
                                      <p:cBhvr additive="base">
                                        <p:cTn id="78"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79"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2" presetClass="entr" presetSubtype="4" fill="hold" grpId="0" nodeType="clickEffect">
                                  <p:stCondLst>
                                    <p:cond delay="0"/>
                                  </p:stCondLst>
                                  <p:childTnLst>
                                    <p:set>
                                      <p:cBhvr>
                                        <p:cTn id="83" dur="1" fill="hold">
                                          <p:stCondLst>
                                            <p:cond delay="0"/>
                                          </p:stCondLst>
                                        </p:cTn>
                                        <p:tgtEl>
                                          <p:spTgt spid="3">
                                            <p:txEl>
                                              <p:pRg st="10" end="10"/>
                                            </p:txEl>
                                          </p:spTgt>
                                        </p:tgtEl>
                                        <p:attrNameLst>
                                          <p:attrName>style.visibility</p:attrName>
                                        </p:attrNameLst>
                                      </p:cBhvr>
                                      <p:to>
                                        <p:strVal val="visible"/>
                                      </p:to>
                                    </p:set>
                                    <p:anim calcmode="lin" valueType="num">
                                      <p:cBhvr additive="base">
                                        <p:cTn id="84"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85"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755576" y="0"/>
            <a:ext cx="7344816" cy="1556792"/>
          </a:xfrm>
        </p:spPr>
        <p:txBody>
          <a:bodyPr>
            <a:normAutofit/>
          </a:bodyPr>
          <a:lstStyle/>
          <a:p>
            <a:r>
              <a:rPr lang="cs-CZ" sz="2400" i="1" dirty="0" smtClean="0">
                <a:solidFill>
                  <a:schemeClr val="bg2">
                    <a:lumMod val="50000"/>
                  </a:schemeClr>
                </a:solidFill>
                <a:latin typeface="Aharoni" pitchFamily="2" charset="-79"/>
                <a:cs typeface="Aharoni" pitchFamily="2" charset="-79"/>
              </a:rPr>
              <a:t>Nahraď nevhodná slovesa výstižnějšími.</a:t>
            </a:r>
            <a:br>
              <a:rPr lang="cs-CZ" sz="2400" i="1" dirty="0" smtClean="0">
                <a:solidFill>
                  <a:schemeClr val="bg2">
                    <a:lumMod val="50000"/>
                  </a:schemeClr>
                </a:solidFill>
                <a:latin typeface="Aharoni" pitchFamily="2" charset="-79"/>
                <a:cs typeface="Aharoni" pitchFamily="2" charset="-79"/>
              </a:rPr>
            </a:br>
            <a:r>
              <a:rPr lang="cs-CZ" sz="2400" i="1" dirty="0" smtClean="0">
                <a:solidFill>
                  <a:schemeClr val="bg2">
                    <a:lumMod val="50000"/>
                  </a:schemeClr>
                </a:solidFill>
                <a:latin typeface="Aharoni" pitchFamily="2" charset="-79"/>
                <a:cs typeface="Aharoni" pitchFamily="2" charset="-79"/>
              </a:rPr>
              <a:t>Na vynechaná místa doplň vhodná přirovnání:</a:t>
            </a:r>
            <a:endParaRPr lang="cs-CZ" sz="2400" i="1" dirty="0">
              <a:solidFill>
                <a:schemeClr val="bg2">
                  <a:lumMod val="50000"/>
                </a:schemeClr>
              </a:solidFill>
              <a:latin typeface="Aharoni" pitchFamily="2" charset="-79"/>
              <a:cs typeface="Aharoni" pitchFamily="2" charset="-79"/>
            </a:endParaRPr>
          </a:p>
        </p:txBody>
      </p:sp>
      <p:sp>
        <p:nvSpPr>
          <p:cNvPr id="3" name="Zástupný symbol pro obsah 2"/>
          <p:cNvSpPr>
            <a:spLocks noGrp="1"/>
          </p:cNvSpPr>
          <p:nvPr>
            <p:ph idx="1"/>
          </p:nvPr>
        </p:nvSpPr>
        <p:spPr>
          <a:xfrm>
            <a:off x="107504" y="1609416"/>
            <a:ext cx="7632848" cy="5059944"/>
          </a:xfrm>
          <a:solidFill>
            <a:schemeClr val="bg2">
              <a:lumMod val="90000"/>
            </a:schemeClr>
          </a:solidFill>
        </p:spPr>
        <p:txBody>
          <a:bodyPr>
            <a:normAutofit/>
          </a:bodyPr>
          <a:lstStyle/>
          <a:p>
            <a:r>
              <a:rPr lang="cs-CZ" sz="3200" i="1" dirty="0" smtClean="0">
                <a:solidFill>
                  <a:schemeClr val="accent5">
                    <a:lumMod val="50000"/>
                  </a:schemeClr>
                </a:solidFill>
              </a:rPr>
              <a:t>Jitka je moje kamarádka. Je středně vysoká, má dlouhé světlé vlasy. Má modré oči jako ……………… Nos je malý jako ……………. Má plné růžové rty. Je usměvavá, má příjemný hlas. Její řeč je rozvážná a pomalá, neříká zbytečnosti, ale je zábavná. Její chůze je typická. Obvykle má na sobě džíny a nějaké hezké tričko. Mám ji ráda, je to dobrá kamarádka.</a:t>
            </a:r>
            <a:endParaRPr lang="cs-CZ" sz="3200" i="1" dirty="0">
              <a:solidFill>
                <a:schemeClr val="accent5">
                  <a:lumMod val="50000"/>
                </a:schemeClr>
              </a:solidFill>
            </a:endParaRPr>
          </a:p>
        </p:txBody>
      </p:sp>
      <p:pic>
        <p:nvPicPr>
          <p:cNvPr id="5123" name="Picture 3" descr="C:\Users\homolova\AppData\Local\Microsoft\Windows\Temporary Internet Files\Content.IE5\C5PV04ZX\MP900442335[1].jpg"/>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7092279" y="5175192"/>
            <a:ext cx="2376265" cy="1782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6695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123"/>
                                        </p:tgtEl>
                                        <p:attrNameLst>
                                          <p:attrName>style.visibility</p:attrName>
                                        </p:attrNameLst>
                                      </p:cBhvr>
                                      <p:to>
                                        <p:strVal val="visible"/>
                                      </p:to>
                                    </p:set>
                                    <p:animEffect transition="in" filter="fade">
                                      <p:cBhvr>
                                        <p:cTn id="7" dur="1000"/>
                                        <p:tgtEl>
                                          <p:spTgt spid="5123"/>
                                        </p:tgtEl>
                                      </p:cBhvr>
                                    </p:animEffect>
                                    <p:anim calcmode="lin" valueType="num">
                                      <p:cBhvr>
                                        <p:cTn id="8" dur="1000" fill="hold"/>
                                        <p:tgtEl>
                                          <p:spTgt spid="5123"/>
                                        </p:tgtEl>
                                        <p:attrNameLst>
                                          <p:attrName>ppt_x</p:attrName>
                                        </p:attrNameLst>
                                      </p:cBhvr>
                                      <p:tavLst>
                                        <p:tav tm="0">
                                          <p:val>
                                            <p:strVal val="#ppt_x"/>
                                          </p:val>
                                        </p:tav>
                                        <p:tav tm="100000">
                                          <p:val>
                                            <p:strVal val="#ppt_x"/>
                                          </p:val>
                                        </p:tav>
                                      </p:tavLst>
                                    </p:anim>
                                    <p:anim calcmode="lin" valueType="num">
                                      <p:cBhvr>
                                        <p:cTn id="9" dur="1000" fill="hold"/>
                                        <p:tgtEl>
                                          <p:spTgt spid="512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1000"/>
                                        <p:tgtEl>
                                          <p:spTgt spid="3">
                                            <p:txEl>
                                              <p:pRg st="0" end="0"/>
                                            </p:txEl>
                                          </p:spTgt>
                                        </p:tgtEl>
                                      </p:cBhvr>
                                    </p:animEffect>
                                    <p:anim calcmode="lin" valueType="num">
                                      <p:cBhvr>
                                        <p:cTn id="1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23528" y="-315416"/>
            <a:ext cx="7239000" cy="1143000"/>
          </a:xfrm>
        </p:spPr>
        <p:txBody>
          <a:bodyPr/>
          <a:lstStyle/>
          <a:p>
            <a:pPr algn="ctr"/>
            <a:r>
              <a:rPr lang="cs-CZ" i="1" dirty="0" smtClean="0">
                <a:latin typeface="Aharoni" pitchFamily="2" charset="-79"/>
                <a:cs typeface="Aharoni" pitchFamily="2" charset="-79"/>
              </a:rPr>
              <a:t>Příklad Řešení:</a:t>
            </a:r>
            <a:endParaRPr lang="cs-CZ" i="1" dirty="0">
              <a:latin typeface="Aharoni" pitchFamily="2" charset="-79"/>
              <a:cs typeface="Aharoni" pitchFamily="2" charset="-79"/>
            </a:endParaRPr>
          </a:p>
        </p:txBody>
      </p:sp>
      <p:sp>
        <p:nvSpPr>
          <p:cNvPr id="3" name="Zástupný symbol pro obsah 2"/>
          <p:cNvSpPr>
            <a:spLocks noGrp="1"/>
          </p:cNvSpPr>
          <p:nvPr>
            <p:ph idx="1"/>
          </p:nvPr>
        </p:nvSpPr>
        <p:spPr>
          <a:xfrm>
            <a:off x="0" y="908720"/>
            <a:ext cx="8316416" cy="6192688"/>
          </a:xfrm>
        </p:spPr>
        <p:txBody>
          <a:bodyPr>
            <a:noAutofit/>
          </a:bodyPr>
          <a:lstStyle/>
          <a:p>
            <a:r>
              <a:rPr lang="cs-CZ" sz="2800" i="1" dirty="0" smtClean="0">
                <a:solidFill>
                  <a:schemeClr val="accent5">
                    <a:lumMod val="50000"/>
                  </a:schemeClr>
                </a:solidFill>
              </a:rPr>
              <a:t>Moje kamarádka </a:t>
            </a:r>
            <a:r>
              <a:rPr lang="cs-CZ" sz="2800" i="1" dirty="0">
                <a:solidFill>
                  <a:schemeClr val="accent5">
                    <a:lumMod val="50000"/>
                  </a:schemeClr>
                </a:solidFill>
              </a:rPr>
              <a:t>se jmenuje Jitka. </a:t>
            </a:r>
            <a:r>
              <a:rPr lang="cs-CZ" sz="2800" i="1" dirty="0" smtClean="0">
                <a:solidFill>
                  <a:schemeClr val="accent5">
                    <a:lumMod val="50000"/>
                  </a:schemeClr>
                </a:solidFill>
              </a:rPr>
              <a:t>Její </a:t>
            </a:r>
            <a:r>
              <a:rPr lang="cs-CZ" sz="2800" i="1" dirty="0">
                <a:solidFill>
                  <a:schemeClr val="accent5">
                    <a:lumMod val="50000"/>
                  </a:schemeClr>
                </a:solidFill>
              </a:rPr>
              <a:t>středně </a:t>
            </a:r>
            <a:r>
              <a:rPr lang="cs-CZ" sz="2800" i="1" dirty="0" smtClean="0">
                <a:solidFill>
                  <a:schemeClr val="accent5">
                    <a:lumMod val="50000"/>
                  </a:schemeClr>
                </a:solidFill>
              </a:rPr>
              <a:t>vysoká postava vás už na první pohled zaujme z dálky viditelnými bohatými  dlouhými světlými vlasy a  očima  modrýma jako obloha. Celkový dojem dotváří nos </a:t>
            </a:r>
            <a:r>
              <a:rPr lang="cs-CZ" sz="2800" i="1" dirty="0">
                <a:solidFill>
                  <a:schemeClr val="accent5">
                    <a:lumMod val="50000"/>
                  </a:schemeClr>
                </a:solidFill>
              </a:rPr>
              <a:t>malý jako </a:t>
            </a:r>
            <a:r>
              <a:rPr lang="cs-CZ" sz="2800" i="1" dirty="0" smtClean="0">
                <a:solidFill>
                  <a:schemeClr val="accent5">
                    <a:lumMod val="50000"/>
                  </a:schemeClr>
                </a:solidFill>
              </a:rPr>
              <a:t>knoflík a </a:t>
            </a:r>
            <a:r>
              <a:rPr lang="cs-CZ" sz="2800" i="1" dirty="0">
                <a:solidFill>
                  <a:schemeClr val="accent5">
                    <a:lumMod val="50000"/>
                  </a:schemeClr>
                </a:solidFill>
              </a:rPr>
              <a:t>plné růžové </a:t>
            </a:r>
            <a:r>
              <a:rPr lang="cs-CZ" sz="2800" i="1" dirty="0" smtClean="0">
                <a:solidFill>
                  <a:schemeClr val="accent5">
                    <a:lumMod val="50000"/>
                  </a:schemeClr>
                </a:solidFill>
              </a:rPr>
              <a:t>rty, které se téměř nepřetržitě usmívají. Ráda poslouchám její příjemný hlas. Mluví sice pomalu a rozvážně, neříká </a:t>
            </a:r>
            <a:r>
              <a:rPr lang="cs-CZ" sz="2800" i="1" dirty="0">
                <a:solidFill>
                  <a:schemeClr val="accent5">
                    <a:lumMod val="50000"/>
                  </a:schemeClr>
                </a:solidFill>
              </a:rPr>
              <a:t>zbytečnosti, </a:t>
            </a:r>
            <a:r>
              <a:rPr lang="cs-CZ" sz="2800" i="1" dirty="0" smtClean="0">
                <a:solidFill>
                  <a:schemeClr val="accent5">
                    <a:lumMod val="50000"/>
                  </a:schemeClr>
                </a:solidFill>
              </a:rPr>
              <a:t>přesto se s ní často pobavím a zasměju. Upoutá svou typickou chůzí, doprovázenou  nezbytnými džínsy a nápaditými tričky, která si často vyrábí, dotváří nebo dekoruje sama. Vážím si jí zejména pro její kamarádskou povahu.</a:t>
            </a:r>
            <a:endParaRPr lang="cs-CZ" sz="2800" i="1" dirty="0">
              <a:solidFill>
                <a:schemeClr val="accent5">
                  <a:lumMod val="50000"/>
                </a:schemeClr>
              </a:solidFill>
            </a:endParaRPr>
          </a:p>
          <a:p>
            <a:endParaRPr lang="cs-CZ" sz="2800" dirty="0"/>
          </a:p>
        </p:txBody>
      </p:sp>
    </p:spTree>
    <p:extLst>
      <p:ext uri="{BB962C8B-B14F-4D97-AF65-F5344CB8AC3E}">
        <p14:creationId xmlns:p14="http://schemas.microsoft.com/office/powerpoint/2010/main" val="3445047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39552" y="0"/>
            <a:ext cx="7239000" cy="1143000"/>
          </a:xfrm>
        </p:spPr>
        <p:txBody>
          <a:bodyPr/>
          <a:lstStyle/>
          <a:p>
            <a:pPr algn="ctr"/>
            <a:r>
              <a:rPr lang="cs-CZ" i="1" dirty="0" smtClean="0"/>
              <a:t>ZDROJE:</a:t>
            </a:r>
            <a:endParaRPr lang="cs-CZ" i="1" dirty="0"/>
          </a:p>
        </p:txBody>
      </p:sp>
      <p:sp>
        <p:nvSpPr>
          <p:cNvPr id="3" name="Zástupný symbol pro obsah 2"/>
          <p:cNvSpPr>
            <a:spLocks noGrp="1"/>
          </p:cNvSpPr>
          <p:nvPr>
            <p:ph idx="1"/>
          </p:nvPr>
        </p:nvSpPr>
        <p:spPr>
          <a:xfrm>
            <a:off x="107504" y="1268760"/>
            <a:ext cx="8424936" cy="5328592"/>
          </a:xfrm>
        </p:spPr>
        <p:txBody>
          <a:bodyPr>
            <a:normAutofit fontScale="25000" lnSpcReduction="20000"/>
          </a:bodyPr>
          <a:lstStyle/>
          <a:p>
            <a:pPr>
              <a:buFont typeface="Wingdings" pitchFamily="2" charset="2"/>
              <a:buChar char="Ø"/>
            </a:pPr>
            <a:r>
              <a:rPr lang="cs-CZ" sz="9600" dirty="0"/>
              <a:t>Nepil, František. Malý atlas mého srdce. Nakladatelství Granát, Horní Bříza,1998, </a:t>
            </a:r>
            <a:r>
              <a:rPr lang="cs-CZ" sz="9600" dirty="0" smtClean="0"/>
              <a:t>str.40, </a:t>
            </a:r>
            <a:r>
              <a:rPr lang="cs-CZ" sz="9600" dirty="0"/>
              <a:t>ISBN </a:t>
            </a:r>
            <a:r>
              <a:rPr lang="cs-CZ" sz="9600" dirty="0" smtClean="0"/>
              <a:t>80-902211-4-9</a:t>
            </a:r>
          </a:p>
          <a:p>
            <a:pPr>
              <a:buFont typeface="Wingdings" pitchFamily="2" charset="2"/>
              <a:buChar char="Ø"/>
            </a:pPr>
            <a:endParaRPr lang="cs-CZ" sz="9600" dirty="0" smtClean="0"/>
          </a:p>
          <a:p>
            <a:pPr>
              <a:buFont typeface="Wingdings" pitchFamily="2" charset="2"/>
              <a:buChar char="Ø"/>
            </a:pPr>
            <a:r>
              <a:rPr lang="cs-CZ" sz="9600" dirty="0"/>
              <a:t>KRAUSOVÁ, Zdeňka; TERŠOVÁ, Renata</a:t>
            </a:r>
            <a:r>
              <a:rPr lang="cs-CZ" sz="9600" dirty="0" smtClean="0"/>
              <a:t>.</a:t>
            </a:r>
          </a:p>
          <a:p>
            <a:pPr marL="0" indent="0">
              <a:buNone/>
            </a:pPr>
            <a:r>
              <a:rPr lang="cs-CZ" sz="9600" dirty="0"/>
              <a:t> </a:t>
            </a:r>
            <a:r>
              <a:rPr lang="cs-CZ" sz="9600" dirty="0" smtClean="0"/>
              <a:t>  </a:t>
            </a:r>
            <a:r>
              <a:rPr lang="cs-CZ" sz="9600" i="1" dirty="0"/>
              <a:t>Český jazyk 6</a:t>
            </a:r>
            <a:r>
              <a:rPr lang="cs-CZ" sz="9600" dirty="0"/>
              <a:t>. Plzeň: Fraus, 2003, </a:t>
            </a:r>
            <a:endParaRPr lang="cs-CZ" sz="9600" dirty="0" smtClean="0"/>
          </a:p>
          <a:p>
            <a:pPr marL="0" indent="0">
              <a:buNone/>
            </a:pPr>
            <a:r>
              <a:rPr lang="cs-CZ" sz="9600" dirty="0"/>
              <a:t> </a:t>
            </a:r>
            <a:r>
              <a:rPr lang="cs-CZ" sz="9600" dirty="0" smtClean="0"/>
              <a:t>  ISBN </a:t>
            </a:r>
            <a:r>
              <a:rPr lang="cs-CZ" sz="9600" dirty="0"/>
              <a:t>80-7238-206-3. </a:t>
            </a:r>
            <a:endParaRPr lang="cs-CZ" sz="9600" dirty="0" smtClean="0"/>
          </a:p>
          <a:p>
            <a:pPr marL="0" indent="0">
              <a:buNone/>
            </a:pPr>
            <a:endParaRPr lang="cs-CZ" sz="9600" dirty="0" smtClean="0"/>
          </a:p>
          <a:p>
            <a:pPr>
              <a:buFont typeface="Wingdings" pitchFamily="2" charset="2"/>
              <a:buChar char="Ø"/>
            </a:pPr>
            <a:r>
              <a:rPr lang="cs-CZ" sz="9600" dirty="0" smtClean="0"/>
              <a:t> TRAROTH. </a:t>
            </a:r>
            <a:r>
              <a:rPr lang="cs-CZ" sz="9600" i="1" dirty="0"/>
              <a:t>http://cs.wikipedia.org/wiki/Pamukkale</a:t>
            </a:r>
            <a:r>
              <a:rPr lang="cs-CZ" sz="9600" dirty="0"/>
              <a:t> [online]. [cit. 4.3.2013]. Dostupný na WWW: http://cs.wikipedia.org/wiki/Soubor:Pamukkale3.jpg </a:t>
            </a:r>
            <a:endParaRPr lang="cs-CZ" sz="9600" dirty="0" smtClean="0"/>
          </a:p>
          <a:p>
            <a:pPr>
              <a:buFont typeface="Wingdings" pitchFamily="2" charset="2"/>
              <a:buChar char="Ø"/>
            </a:pPr>
            <a:endParaRPr lang="cs-CZ" sz="9600" dirty="0" smtClean="0">
              <a:solidFill>
                <a:srgbClr val="7030A0"/>
              </a:solidFill>
            </a:endParaRPr>
          </a:p>
          <a:p>
            <a:pPr>
              <a:buFont typeface="Wingdings" pitchFamily="2" charset="2"/>
              <a:buChar char="Ø"/>
            </a:pPr>
            <a:r>
              <a:rPr lang="cs-CZ" sz="9600" dirty="0" smtClean="0"/>
              <a:t>www.office.microsoft.com</a:t>
            </a:r>
          </a:p>
          <a:p>
            <a:pPr>
              <a:buFont typeface="Wingdings" pitchFamily="2" charset="2"/>
              <a:buChar char="Ø"/>
            </a:pPr>
            <a:endParaRPr lang="cs-CZ" sz="9600" dirty="0"/>
          </a:p>
          <a:p>
            <a:pPr>
              <a:buFont typeface="Wingdings" pitchFamily="2" charset="2"/>
              <a:buChar char="Ø"/>
            </a:pPr>
            <a:r>
              <a:rPr lang="cs-CZ" sz="9600" dirty="0"/>
              <a:t>Obrázky z galerie Klipart</a:t>
            </a:r>
          </a:p>
          <a:p>
            <a:pPr>
              <a:buFont typeface="Wingdings" pitchFamily="2" charset="2"/>
              <a:buChar char="Ø"/>
            </a:pPr>
            <a:endParaRPr lang="cs-CZ" sz="9600" dirty="0"/>
          </a:p>
          <a:p>
            <a:pPr>
              <a:buFont typeface="Wingdings" pitchFamily="2" charset="2"/>
              <a:buChar char="Ø"/>
            </a:pPr>
            <a:endParaRPr lang="cs-CZ" sz="4400" dirty="0"/>
          </a:p>
          <a:p>
            <a:pPr>
              <a:buFont typeface="Wingdings" pitchFamily="2" charset="2"/>
              <a:buChar char="Ø"/>
            </a:pPr>
            <a:endParaRPr lang="cs-CZ" sz="4400" dirty="0"/>
          </a:p>
          <a:p>
            <a:pPr>
              <a:buFont typeface="Wingdings" pitchFamily="2" charset="2"/>
              <a:buChar char="Ø"/>
            </a:pPr>
            <a:endParaRPr lang="cs-CZ" sz="4400" dirty="0" smtClean="0"/>
          </a:p>
          <a:p>
            <a:pPr marL="0" indent="0">
              <a:buNone/>
            </a:pPr>
            <a:r>
              <a:rPr lang="cs-CZ" sz="4400" dirty="0"/>
              <a:t> </a:t>
            </a:r>
            <a:endParaRPr lang="cs-CZ" sz="4400" dirty="0" smtClean="0"/>
          </a:p>
          <a:p>
            <a:pPr>
              <a:buFont typeface="Wingdings" pitchFamily="2" charset="2"/>
              <a:buChar char="Ø"/>
            </a:pPr>
            <a:endParaRPr lang="cs-CZ" dirty="0"/>
          </a:p>
        </p:txBody>
      </p:sp>
    </p:spTree>
    <p:extLst>
      <p:ext uri="{BB962C8B-B14F-4D97-AF65-F5344CB8AC3E}">
        <p14:creationId xmlns:p14="http://schemas.microsoft.com/office/powerpoint/2010/main" val="21371355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ohatý">
  <a:themeElements>
    <a:clrScheme name="Bohatý">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Bohatý">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ohatý">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211</TotalTime>
  <Words>563</Words>
  <Application>Microsoft Office PowerPoint</Application>
  <PresentationFormat>Předvádění na obrazovce (4:3)</PresentationFormat>
  <Paragraphs>115</Paragraphs>
  <Slides>12</Slides>
  <Notes>1</Notes>
  <HiddenSlides>0</HiddenSlides>
  <MMClips>0</MMClips>
  <ScaleCrop>false</ScaleCrop>
  <HeadingPairs>
    <vt:vector size="4" baseType="variant">
      <vt:variant>
        <vt:lpstr>Motiv</vt:lpstr>
      </vt:variant>
      <vt:variant>
        <vt:i4>1</vt:i4>
      </vt:variant>
      <vt:variant>
        <vt:lpstr>Nadpisy snímků</vt:lpstr>
      </vt:variant>
      <vt:variant>
        <vt:i4>12</vt:i4>
      </vt:variant>
    </vt:vector>
  </HeadingPairs>
  <TitlesOfParts>
    <vt:vector size="13" baseType="lpstr">
      <vt:lpstr>Bohatý</vt:lpstr>
      <vt:lpstr>Prezentace aplikace PowerPoint</vt:lpstr>
      <vt:lpstr>popis2</vt:lpstr>
      <vt:lpstr>Prezentace aplikace PowerPoint</vt:lpstr>
      <vt:lpstr>Popis místa</vt:lpstr>
      <vt:lpstr>Prezentace aplikace PowerPoint</vt:lpstr>
      <vt:lpstr>Řešení:</vt:lpstr>
      <vt:lpstr>Vypište z textu výstižná přídavná jména:</vt:lpstr>
      <vt:lpstr>Příklady Řešení:</vt:lpstr>
      <vt:lpstr>Popis osoby</vt:lpstr>
      <vt:lpstr>Nahraď nevhodná slovesa výstižnějšími. Na vynechaná místa doplň vhodná přirovnání:</vt:lpstr>
      <vt:lpstr>Příklad Řešení:</vt:lpstr>
      <vt:lpstr>ZDROJE: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popis2</dc:title>
  <dc:creator>Jiřina Homolová</dc:creator>
  <cp:lastModifiedBy>Jiřina Homolová</cp:lastModifiedBy>
  <cp:revision>35</cp:revision>
  <dcterms:created xsi:type="dcterms:W3CDTF">2012-10-31T08:16:50Z</dcterms:created>
  <dcterms:modified xsi:type="dcterms:W3CDTF">2013-03-04T14:02:28Z</dcterms:modified>
</cp:coreProperties>
</file>