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71" r:id="rId4"/>
    <p:sldId id="273" r:id="rId5"/>
    <p:sldId id="272" r:id="rId6"/>
    <p:sldId id="27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_INOVACE_29_ Uhlovodíky A,B-3</a:t>
          </a:r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Uhlovodíky A,B-3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80115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_INOVACE_29_ Uhlovodíky A,B-3</a:t>
          </a:r>
        </a:p>
      </dsp:txBody>
      <dsp:txXfrm>
        <a:off x="2016223" y="1080115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Uhlovodíky A,B-3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71951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764522"/>
              </p:ext>
            </p:extLst>
          </p:nvPr>
        </p:nvGraphicFramePr>
        <p:xfrm>
          <a:off x="1524000" y="1397000"/>
          <a:ext cx="6096000" cy="4033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 Možno zařadit po probrání učiva o uhlovodících s dvojnou vazbou.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odpovídají písemně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40768"/>
            <a:ext cx="7272808" cy="117262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Co jsou to organické látky?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Napiš, jak značíme trojnou vazbu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Jaké druhy vzorců mají uhlovodíky?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 strukturní vzorec uhlovodíku se čtyřmi atomy uhlíku a s jednoduchými vazbami mezi uhlíky.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Uveď jeho molekulový vzorec.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 strukturní vzorec uhlovodíku s jednoduchými vazbami mezi šesti atomy uhlíku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Uveď jeho molekulový vzorec.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Vyjmenuj řadu alkanů, které si pamatuješ.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Pojmenuj tento uhlovodík </a:t>
            </a:r>
            <a:r>
              <a:rPr lang="cs-CZ" sz="2400" dirty="0" smtClean="0"/>
              <a:t>C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H</a:t>
            </a:r>
            <a:r>
              <a:rPr lang="cs-CZ" sz="2400" baseline="-25000" dirty="0" smtClean="0"/>
              <a:t>8</a:t>
            </a:r>
          </a:p>
          <a:p>
            <a:pPr marL="457200" lvl="0" indent="-457200">
              <a:buFont typeface="+mj-lt"/>
              <a:buAutoNum type="arabicParenR"/>
            </a:pPr>
            <a:endParaRPr lang="cs-CZ" sz="2400" baseline="-25000" dirty="0"/>
          </a:p>
          <a:p>
            <a:pPr lvl="0"/>
            <a:endParaRPr lang="cs-CZ" sz="2400" baseline="-25000" dirty="0" smtClean="0"/>
          </a:p>
          <a:p>
            <a:pPr lvl="0"/>
            <a:endParaRPr lang="cs-CZ" sz="2400" dirty="0"/>
          </a:p>
          <a:p>
            <a:r>
              <a:rPr lang="cs-CZ" sz="2400" dirty="0"/>
              <a:t> </a:t>
            </a:r>
          </a:p>
          <a:p>
            <a:pPr lvl="0"/>
            <a:r>
              <a:rPr lang="cs-CZ" sz="2400" dirty="0"/>
              <a:t>Co jsou to uhlovodíky?</a:t>
            </a:r>
          </a:p>
          <a:p>
            <a:pPr lvl="0"/>
            <a:r>
              <a:rPr lang="cs-CZ" sz="2400" dirty="0"/>
              <a:t>Napiš, jak značíme dvojnou vazbu</a:t>
            </a:r>
          </a:p>
          <a:p>
            <a:pPr lvl="0"/>
            <a:r>
              <a:rPr lang="cs-CZ" sz="2400" dirty="0"/>
              <a:t>Jaké druhy vazeb mohou být mezi atomy uhlíku v uhlovodících?</a:t>
            </a:r>
          </a:p>
          <a:p>
            <a:pPr lvl="0"/>
            <a:r>
              <a:rPr lang="cs-CZ" sz="2400" dirty="0"/>
              <a:t>Napiš racionální vzorec uhlovodíku se čtyřmi atomy uhlíku, kde se střídají jednoduchá a dvojná vazba</a:t>
            </a:r>
          </a:p>
          <a:p>
            <a:pPr lvl="0"/>
            <a:r>
              <a:rPr lang="cs-CZ" sz="2400" dirty="0"/>
              <a:t>Uveď jeho molekulový vzorec.</a:t>
            </a:r>
          </a:p>
          <a:p>
            <a:pPr lvl="0"/>
            <a:r>
              <a:rPr lang="cs-CZ" sz="2400" dirty="0"/>
              <a:t>Napiš racionální vzorec uhlovodíku s pěti atomy uhlíku a se střídáním jednoduchých a dvojných vazeb mezi atomy uhlíku.</a:t>
            </a:r>
          </a:p>
          <a:p>
            <a:pPr lvl="0"/>
            <a:r>
              <a:rPr lang="cs-CZ" sz="2400" dirty="0"/>
              <a:t>Uveď jeho molekulový vzorec.</a:t>
            </a:r>
          </a:p>
          <a:p>
            <a:pPr lvl="0"/>
            <a:r>
              <a:rPr lang="cs-CZ" sz="2400" dirty="0"/>
              <a:t>Vysvětli pojem alkany.</a:t>
            </a:r>
          </a:p>
          <a:p>
            <a:pPr lvl="0"/>
            <a:r>
              <a:rPr lang="cs-CZ" sz="2400" dirty="0"/>
              <a:t>Pojmenuj tento uhlovodík CH</a:t>
            </a:r>
            <a:r>
              <a:rPr lang="cs-CZ" sz="2400" baseline="-25000" dirty="0"/>
              <a:t>4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		A								B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50835" y="686237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92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310263"/>
              </p:ext>
            </p:extLst>
          </p:nvPr>
        </p:nvGraphicFramePr>
        <p:xfrm>
          <a:off x="3364052" y="1700808"/>
          <a:ext cx="2395537" cy="4525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64052" y="1700808"/>
                        <a:ext cx="2395537" cy="45259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476672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92D050"/>
                </a:solidFill>
              </a:rPr>
              <a:t>A</a:t>
            </a:r>
            <a:endParaRPr lang="cs-CZ" sz="2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7186" y="869192"/>
            <a:ext cx="82292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Látky obsažené v organismech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≡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Molekulové, strukturní, racionální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H     H    H    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4)       H ‒ C  ‒ C ‒ C ‒ C ‒ 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H     H    H    H</a:t>
            </a:r>
          </a:p>
          <a:p>
            <a:pPr marL="457200" indent="-457200">
              <a:buAutoNum type="arabicParenR" startAt="5"/>
            </a:pP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baseline="-250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10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H     </a:t>
            </a:r>
            <a:r>
              <a:rPr lang="cs-CZ" sz="2400" dirty="0">
                <a:solidFill>
                  <a:srgbClr val="FF0000"/>
                </a:solidFill>
              </a:rPr>
              <a:t>H    H    </a:t>
            </a:r>
            <a:r>
              <a:rPr lang="cs-CZ" sz="2400" dirty="0" smtClean="0">
                <a:solidFill>
                  <a:srgbClr val="FF0000"/>
                </a:solidFill>
              </a:rPr>
              <a:t>H     H     H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6)       </a:t>
            </a:r>
            <a:r>
              <a:rPr lang="cs-CZ" sz="2400" dirty="0">
                <a:solidFill>
                  <a:srgbClr val="FF0000"/>
                </a:solidFill>
              </a:rPr>
              <a:t>H ‒ C  ‒ C ‒ C ‒ C </a:t>
            </a:r>
            <a:r>
              <a:rPr lang="cs-CZ" sz="2400" dirty="0" smtClean="0">
                <a:solidFill>
                  <a:srgbClr val="FF0000"/>
                </a:solidFill>
              </a:rPr>
              <a:t>‒  C </a:t>
            </a:r>
            <a:r>
              <a:rPr lang="cs-CZ" sz="2400" dirty="0">
                <a:solidFill>
                  <a:srgbClr val="FF0000"/>
                </a:solidFill>
              </a:rPr>
              <a:t>‒</a:t>
            </a:r>
            <a:r>
              <a:rPr lang="cs-CZ" sz="2400" dirty="0" smtClean="0">
                <a:solidFill>
                  <a:srgbClr val="FF0000"/>
                </a:solidFill>
              </a:rPr>
              <a:t>  C ‒ H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                H     H    H    </a:t>
            </a:r>
            <a:r>
              <a:rPr lang="cs-CZ" sz="2400" dirty="0" smtClean="0">
                <a:solidFill>
                  <a:srgbClr val="FF0000"/>
                </a:solidFill>
              </a:rPr>
              <a:t>H     H     H</a:t>
            </a:r>
          </a:p>
          <a:p>
            <a:pPr marL="457200" indent="-457200">
              <a:buAutoNum type="arabicParenR" startAt="7"/>
            </a:pP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14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 startAt="7"/>
            </a:pPr>
            <a:r>
              <a:rPr lang="cs-CZ" sz="2400" dirty="0" smtClean="0">
                <a:solidFill>
                  <a:srgbClr val="FF0000"/>
                </a:solidFill>
              </a:rPr>
              <a:t>Methan, ethan, propan, butan, pentan, hexan, heptan, oktan, nonan, dekan,…</a:t>
            </a:r>
          </a:p>
          <a:p>
            <a:pPr marL="457200" indent="-457200">
              <a:buAutoNum type="arabicParenR" startAt="7"/>
            </a:pPr>
            <a:r>
              <a:rPr lang="cs-CZ" sz="2400" dirty="0" smtClean="0">
                <a:solidFill>
                  <a:srgbClr val="FF0000"/>
                </a:solidFill>
              </a:rPr>
              <a:t>propan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 startAt="5"/>
            </a:pP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823542" y="229671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11388" y="2683074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64260" y="2683074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271739" y="229098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81350" y="2683074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356795" y="2281511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81350" y="228525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269485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811388" y="4145113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56795" y="3742978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56795" y="4145113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800253" y="3754438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1739" y="3747704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87924" y="3742978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322464" y="3766567"/>
            <a:ext cx="1" cy="131887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814492" y="415416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71739" y="4143178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323408" y="4169149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79912" y="4163941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811388" y="3742978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210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116632"/>
            <a:ext cx="2448272" cy="7200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zadání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196752"/>
            <a:ext cx="7992888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Co jsou to uhlovodíky?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Napiš, jak značíme dvojnou vazbu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Jaké druhy vazeb mohou být mezi atomy </a:t>
            </a:r>
            <a:r>
              <a:rPr lang="cs-CZ" sz="2400" dirty="0" smtClean="0"/>
              <a:t>uhlíku v</a:t>
            </a:r>
            <a:r>
              <a:rPr lang="cs-CZ" sz="2400" dirty="0"/>
              <a:t> uhlovodících?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 racionální vzorec uhlovodíku se čtyřmi atomy uhlíku, kde se střídají jednoduchá a dvojná vazba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Uveď jeho </a:t>
            </a:r>
            <a:r>
              <a:rPr lang="cs-CZ" sz="2400" dirty="0" smtClean="0"/>
              <a:t>název.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Napiš racionální vzorec uhlovodíku </a:t>
            </a:r>
            <a:r>
              <a:rPr lang="cs-CZ" sz="2400" dirty="0" smtClean="0"/>
              <a:t>se třemi </a:t>
            </a:r>
            <a:r>
              <a:rPr lang="cs-CZ" sz="2400" dirty="0"/>
              <a:t>atomy uhlíku a se střídáním jednoduchých a dvojných vazeb mezi atomy uhlíku.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Uveď jeho </a:t>
            </a:r>
            <a:r>
              <a:rPr lang="cs-CZ" sz="2400" dirty="0" smtClean="0"/>
              <a:t>název.</a:t>
            </a:r>
            <a:endParaRPr lang="cs-CZ" sz="2400" dirty="0"/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Vysvětli pojem alkany.</a:t>
            </a:r>
          </a:p>
          <a:p>
            <a:pPr marL="457200" lvl="0" indent="-457200">
              <a:buFont typeface="+mj-lt"/>
              <a:buAutoNum type="arabicParenR"/>
            </a:pPr>
            <a:r>
              <a:rPr lang="cs-CZ" sz="2400" dirty="0"/>
              <a:t>Pojmenuj tento uhlovodík CH</a:t>
            </a:r>
            <a:r>
              <a:rPr lang="cs-CZ" sz="2400" baseline="-25000" dirty="0"/>
              <a:t>4</a:t>
            </a:r>
            <a:endParaRPr lang="cs-CZ" sz="24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92696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54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18331"/>
            <a:ext cx="1008112" cy="64807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dvouprvkové sloučeniny uhlíku a vodíku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=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ednoduchá, dvojná, trojná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C=CH-CH=CH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1,3-butadien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C-CH=CH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ropylen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uhlovodíky, které obsahují pouze jednoduché vazby mezi atomy uhlíku v otevřeném řetězci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methan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2341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B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52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635</TotalTime>
  <Words>295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Rovnice</vt:lpstr>
      <vt:lpstr>Prezentace aplikace PowerPoint</vt:lpstr>
      <vt:lpstr>Anotace</vt:lpstr>
      <vt:lpstr>zadání</vt:lpstr>
      <vt:lpstr>řešení</vt:lpstr>
      <vt:lpstr>zadání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106</cp:revision>
  <dcterms:created xsi:type="dcterms:W3CDTF">2011-08-21T15:31:45Z</dcterms:created>
  <dcterms:modified xsi:type="dcterms:W3CDTF">2011-12-31T17:00:22Z</dcterms:modified>
</cp:coreProperties>
</file>