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67" r:id="rId4"/>
    <p:sldId id="266" r:id="rId5"/>
    <p:sldId id="26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4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smtClean="0"/>
            <a:t>: Mgr</a:t>
          </a:r>
          <a:r>
            <a:rPr lang="cs-CZ" dirty="0" smtClean="0"/>
            <a:t>. Věra Hadravová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Pracovní listy - chemie pro 8. a 9. ročník Z 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</a:t>
          </a:r>
          <a:r>
            <a:rPr lang="cs-CZ" dirty="0"/>
            <a:t>: </a:t>
          </a:r>
          <a:r>
            <a:rPr lang="cs-CZ" dirty="0" smtClean="0"/>
            <a:t>VY_52 _INOVACE_33_Plasty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Plasty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1515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23.1.2012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71096867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47016794"/>
              </p:ext>
            </p:extLst>
          </p:nvPr>
        </p:nvGraphicFramePr>
        <p:xfrm>
          <a:off x="1524000" y="1397000"/>
          <a:ext cx="6096000" cy="3210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 a 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Pracovní list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Interaktivní tabule nebo zadání v tištěné formě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( inovace 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použitím interaktivní tabule nebo tištěného textu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odpovídají písemně na zadané otázky.</a:t>
                      </a:r>
                      <a:r>
                        <a:rPr lang="cs-CZ" baseline="0" dirty="0" smtClean="0"/>
                        <a:t> Je možné zadat je po částech nebo všechny.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224136"/>
          </a:xfrm>
        </p:spPr>
        <p:txBody>
          <a:bodyPr>
            <a:normAutofit/>
          </a:bodyPr>
          <a:lstStyle/>
          <a:p>
            <a:r>
              <a:rPr lang="cs-CZ" sz="2400" dirty="0">
                <a:solidFill>
                  <a:srgbClr val="00B0F0"/>
                </a:solidFill>
              </a:rPr>
              <a:t>Z</a:t>
            </a:r>
            <a:r>
              <a:rPr lang="cs-CZ" sz="2400" dirty="0" smtClean="0">
                <a:solidFill>
                  <a:srgbClr val="00B0F0"/>
                </a:solidFill>
              </a:rPr>
              <a:t>adání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328592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r>
              <a:rPr lang="cs-CZ" sz="2800" dirty="0" smtClean="0"/>
              <a:t>Co jsou to plasty?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 Jak vznikají plasty?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 Vysvětli pojem polymerace.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Z čeho se vyrábí polyethylen?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Jaké druhy polyvinylchloridu znáš?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K čemu se užívá polystyren?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Které druhy syntetických vláken znáš?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K čemu se užívají syntetická vlákna?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Uveď výhody syntetických vláken.</a:t>
            </a:r>
          </a:p>
          <a:p>
            <a:pPr marL="457200" indent="-457200">
              <a:buAutoNum type="arabicParenR"/>
            </a:pPr>
            <a:r>
              <a:rPr lang="cs-CZ" sz="2800" dirty="0" smtClean="0"/>
              <a:t>Uveď nevýhody syntetických vláken.</a:t>
            </a:r>
          </a:p>
          <a:p>
            <a:pPr marL="457200" indent="-457200">
              <a:buAutoNum type="arabicParenR"/>
            </a:pP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332656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75757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675456"/>
            <a:ext cx="8229600" cy="209309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Řešení</a:t>
            </a:r>
            <a:endParaRPr lang="cs-CZ" sz="2800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424936" cy="5405124"/>
          </a:xfrm>
        </p:spPr>
        <p:txBody>
          <a:bodyPr>
            <a:noAutofit/>
          </a:bodyPr>
          <a:lstStyle/>
          <a:p>
            <a:pPr marL="457200" indent="-457200">
              <a:buAutoNum type="arabicParenR"/>
            </a:pPr>
            <a:r>
              <a:rPr lang="cs-CZ" sz="2000" dirty="0">
                <a:solidFill>
                  <a:srgbClr val="FF0000"/>
                </a:solidFill>
              </a:rPr>
              <a:t>u</a:t>
            </a:r>
            <a:r>
              <a:rPr lang="cs-CZ" sz="2000" dirty="0" smtClean="0">
                <a:solidFill>
                  <a:srgbClr val="FF0000"/>
                </a:solidFill>
              </a:rPr>
              <a:t>měle vyrobené makromolekulární látky</a:t>
            </a:r>
          </a:p>
          <a:p>
            <a:pPr marL="457200" indent="-457200">
              <a:buAutoNum type="arabicParenR"/>
            </a:pPr>
            <a:r>
              <a:rPr lang="cs-CZ" sz="2000" dirty="0" smtClean="0">
                <a:solidFill>
                  <a:srgbClr val="FF0000"/>
                </a:solidFill>
              </a:rPr>
              <a:t>malých molekul polymerací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3)   </a:t>
            </a:r>
            <a:r>
              <a:rPr lang="cs-CZ" sz="2000" dirty="0">
                <a:solidFill>
                  <a:srgbClr val="FF0000"/>
                </a:solidFill>
              </a:rPr>
              <a:t>j</a:t>
            </a:r>
            <a:r>
              <a:rPr lang="cs-CZ" sz="2000" dirty="0" smtClean="0">
                <a:solidFill>
                  <a:srgbClr val="FF0000"/>
                </a:solidFill>
              </a:rPr>
              <a:t>e chemická reakce, při níž se molekuly jednoduché organické sloučeniny slučují beze zbytku a násobné vazby se mění v jednoduché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4)  </a:t>
            </a:r>
            <a:r>
              <a:rPr lang="cs-CZ" sz="2000" dirty="0">
                <a:solidFill>
                  <a:srgbClr val="FF0000"/>
                </a:solidFill>
              </a:rPr>
              <a:t>z</a:t>
            </a:r>
            <a:r>
              <a:rPr lang="cs-CZ" sz="2000" dirty="0" smtClean="0">
                <a:solidFill>
                  <a:srgbClr val="FF0000"/>
                </a:solidFill>
              </a:rPr>
              <a:t> ethylenu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5)  neměkčený novodur a měkčený novoplast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6)  košíky, skříňky, dlaždice, kuchyňské potřeby, hračky, izolační a obalový materiál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7)  </a:t>
            </a:r>
            <a:r>
              <a:rPr lang="cs-CZ" sz="2000" dirty="0">
                <a:solidFill>
                  <a:srgbClr val="FF0000"/>
                </a:solidFill>
              </a:rPr>
              <a:t>p</a:t>
            </a:r>
            <a:r>
              <a:rPr lang="cs-CZ" sz="2000" dirty="0" smtClean="0">
                <a:solidFill>
                  <a:srgbClr val="FF0000"/>
                </a:solidFill>
              </a:rPr>
              <a:t>olyamidová a polyesterová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8)  </a:t>
            </a:r>
            <a:r>
              <a:rPr lang="cs-CZ" sz="2000" dirty="0">
                <a:solidFill>
                  <a:srgbClr val="FF0000"/>
                </a:solidFill>
              </a:rPr>
              <a:t>k</a:t>
            </a:r>
            <a:r>
              <a:rPr lang="cs-CZ" sz="2000" dirty="0" smtClean="0">
                <a:solidFill>
                  <a:srgbClr val="FF0000"/>
                </a:solidFill>
              </a:rPr>
              <a:t> výrobě nemačkavých látek, punčoch, oděvů, záclon, koberců, lan, hadic, rybářských vlasců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9)  </a:t>
            </a:r>
            <a:r>
              <a:rPr lang="cs-CZ" sz="2000" dirty="0">
                <a:solidFill>
                  <a:srgbClr val="FF0000"/>
                </a:solidFill>
              </a:rPr>
              <a:t>p</a:t>
            </a:r>
            <a:r>
              <a:rPr lang="cs-CZ" sz="2000" dirty="0" smtClean="0">
                <a:solidFill>
                  <a:srgbClr val="FF0000"/>
                </a:solidFill>
              </a:rPr>
              <a:t>evnější než přírodní, nemačkavá, pružná, odolná proti plísním a molům, rychleschnoucí, snadno zpracovatelná,…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rgbClr val="FF0000"/>
                </a:solidFill>
              </a:rPr>
              <a:t>10)  malé pohlcování potu, nedostatečně propouští vzduch a vodní páru, mohou tak podporovat vznik kožních chorob, hořlavost, schopnost se nabíjet statickou elektřinou 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04664"/>
            <a:ext cx="779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Obsah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6801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smtClean="0"/>
              <a:t>archiv </a:t>
            </a:r>
            <a:r>
              <a:rPr lang="cs-CZ" dirty="0" smtClean="0"/>
              <a:t>autorky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524</TotalTime>
  <Words>298</Words>
  <Application>Microsoft Office PowerPoint</Application>
  <PresentationFormat>Předvádění na obrazovce (4:3)</PresentationFormat>
  <Paragraphs>43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Zadání</vt:lpstr>
      <vt:lpstr>Řešení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Valued Acer Customer</cp:lastModifiedBy>
  <cp:revision>81</cp:revision>
  <dcterms:created xsi:type="dcterms:W3CDTF">2011-08-21T15:31:45Z</dcterms:created>
  <dcterms:modified xsi:type="dcterms:W3CDTF">2012-01-23T11:30:30Z</dcterms:modified>
</cp:coreProperties>
</file>