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9" r:id="rId7"/>
    <p:sldId id="262" r:id="rId8"/>
    <p:sldId id="270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73" r:id="rId17"/>
    <p:sldId id="274" r:id="rId18"/>
    <p:sldId id="258" r:id="rId19"/>
    <p:sldId id="27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VY_52_INOVACE_</a:t>
            </a:r>
            <a:r>
              <a:rPr lang="cs-CZ" dirty="0" smtClean="0">
                <a:solidFill>
                  <a:srgbClr val="FFC000"/>
                </a:solidFill>
              </a:rPr>
              <a:t>1A_35_Zajícovci a chobotnatci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Tato </a:t>
            </a:r>
            <a:r>
              <a:rPr lang="cs-CZ" sz="2800" dirty="0" smtClean="0"/>
              <a:t>prezentace vykládá o dvou menších skupinách savců.</a:t>
            </a:r>
          </a:p>
          <a:p>
            <a:r>
              <a:rPr lang="cs-CZ" sz="2800" dirty="0" smtClean="0"/>
              <a:t>Jsou zde popsány základní znaky zajícovců a chobotnatců.</a:t>
            </a:r>
          </a:p>
          <a:p>
            <a:r>
              <a:rPr lang="cs-CZ" sz="2800" dirty="0" smtClean="0"/>
              <a:t>Na obrázcích  ukazujeme rozdíly největších suchozemských zvířat slona afrického a indického.</a:t>
            </a:r>
          </a:p>
          <a:p>
            <a:r>
              <a:rPr lang="cs-CZ" sz="2800" dirty="0" smtClean="0"/>
              <a:t>6. třída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800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88840"/>
            <a:ext cx="6400800" cy="1752600"/>
          </a:xfrm>
        </p:spPr>
        <p:txBody>
          <a:bodyPr/>
          <a:lstStyle/>
          <a:p>
            <a:r>
              <a:rPr lang="cs-CZ" sz="8800" b="1" dirty="0" smtClean="0"/>
              <a:t>ZAJÍCOVCI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1024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býložravci</a:t>
            </a:r>
          </a:p>
          <a:p>
            <a:r>
              <a:rPr lang="cs-CZ" dirty="0" smtClean="0"/>
              <a:t>chrup: řezáky (pokryté sklovinou, dorůstají)</a:t>
            </a:r>
          </a:p>
          <a:p>
            <a:r>
              <a:rPr lang="cs-CZ" dirty="0" smtClean="0"/>
              <a:t>opakované trávení již strávených výkalů </a:t>
            </a:r>
          </a:p>
          <a:p>
            <a:pPr lvl="0">
              <a:buNone/>
            </a:pPr>
            <a:r>
              <a:rPr lang="cs-CZ" dirty="0" smtClean="0"/>
              <a:t>    vznikají bobky</a:t>
            </a:r>
          </a:p>
          <a:p>
            <a:r>
              <a:rPr lang="cs-CZ" dirty="0" smtClean="0"/>
              <a:t>přední končetiny – hrabání</a:t>
            </a:r>
          </a:p>
          <a:p>
            <a:r>
              <a:rPr lang="cs-CZ" dirty="0" smtClean="0"/>
              <a:t>zadní končetiny - běh, skok</a:t>
            </a:r>
          </a:p>
          <a:p>
            <a:r>
              <a:rPr lang="cs-CZ" dirty="0" smtClean="0"/>
              <a:t>maso, kůže, </a:t>
            </a:r>
          </a:p>
          <a:p>
            <a:r>
              <a:rPr lang="cs-CZ" dirty="0" smtClean="0"/>
              <a:t>přenos chorob myxomatóza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14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smtClean="0"/>
              <a:t>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82047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i="1" dirty="0" smtClean="0"/>
              <a:t>Zajíc polní </a:t>
            </a:r>
            <a:r>
              <a:rPr lang="cs-CZ" dirty="0" smtClean="0"/>
              <a:t>- hnízdo v dolíku, osrstěná vidoucí mláďata, pohybující se za 30 min., lovná zvěř (podzim), větší než králík.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20710"/>
            <a:ext cx="5904656" cy="417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40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Myslivecký slovník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50307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44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i="1" dirty="0" smtClean="0"/>
              <a:t>Králík divoký</a:t>
            </a:r>
            <a:r>
              <a:rPr lang="cs-CZ" dirty="0" smtClean="0"/>
              <a:t> - nory, mláďata slepá a holá, z hnízda se dostanou až  za 1 měsíc, v Austrálii je přemnožen a působí škody.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0"/>
            <a:ext cx="6912768" cy="4623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99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rozpoznáš králíka od zajíce?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46"/>
          <a:stretch/>
        </p:blipFill>
        <p:spPr bwMode="auto">
          <a:xfrm>
            <a:off x="107504" y="2348879"/>
            <a:ext cx="4626157" cy="2852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969" y="2338861"/>
            <a:ext cx="4029695" cy="2852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5589240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králík</a:t>
            </a: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                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40152" y="5539014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zajíc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086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b="1" i="1" dirty="0" smtClean="0"/>
              <a:t>Králík domácí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67328"/>
            <a:ext cx="6696744" cy="5955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78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800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060848"/>
            <a:ext cx="6400800" cy="1752600"/>
          </a:xfrm>
        </p:spPr>
        <p:txBody>
          <a:bodyPr>
            <a:normAutofit fontScale="92500"/>
          </a:bodyPr>
          <a:lstStyle/>
          <a:p>
            <a:r>
              <a:rPr lang="cs-CZ" sz="8800" b="1" dirty="0" smtClean="0"/>
              <a:t>CHOBOTNATCI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964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uchopovací chobot</a:t>
            </a:r>
          </a:p>
          <a:p>
            <a:r>
              <a:rPr lang="cs-CZ" dirty="0" smtClean="0"/>
              <a:t>chrup: řezáky (kly) + stoličky (6 krát se mění)</a:t>
            </a:r>
          </a:p>
          <a:p>
            <a:r>
              <a:rPr lang="cs-CZ" dirty="0" smtClean="0"/>
              <a:t>ušní boltce k ochlazování těla</a:t>
            </a:r>
          </a:p>
          <a:p>
            <a:r>
              <a:rPr lang="cs-CZ" dirty="0" smtClean="0"/>
              <a:t>1 mládě</a:t>
            </a:r>
          </a:p>
          <a:p>
            <a:r>
              <a:rPr lang="cs-CZ" dirty="0" smtClean="0"/>
              <a:t>býložraví</a:t>
            </a:r>
          </a:p>
          <a:p>
            <a:r>
              <a:rPr lang="cs-CZ" dirty="0" smtClean="0"/>
              <a:t>slonovina – kel až 100kg, až 170cm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158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8457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i="1" dirty="0" smtClean="0"/>
              <a:t>Slon africký</a:t>
            </a:r>
            <a:r>
              <a:rPr lang="cs-CZ" dirty="0" smtClean="0"/>
              <a:t>    - větší</a:t>
            </a:r>
          </a:p>
          <a:p>
            <a:pPr>
              <a:buNone/>
            </a:pPr>
            <a:r>
              <a:rPr lang="cs-CZ" dirty="0" smtClean="0"/>
              <a:t>			  - kly samec i samice</a:t>
            </a:r>
          </a:p>
          <a:p>
            <a:pPr>
              <a:buNone/>
            </a:pPr>
            <a:r>
              <a:rPr lang="cs-CZ" dirty="0" smtClean="0"/>
              <a:t>			  - 2 prstíky na konci chobotu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Slon indický</a:t>
            </a:r>
            <a:r>
              <a:rPr lang="cs-CZ" dirty="0" smtClean="0"/>
              <a:t>   - menší </a:t>
            </a:r>
          </a:p>
          <a:p>
            <a:pPr>
              <a:buNone/>
            </a:pPr>
            <a:r>
              <a:rPr lang="cs-CZ" dirty="0" smtClean="0"/>
              <a:t>                         - menší uši než slon africký</a:t>
            </a:r>
          </a:p>
          <a:p>
            <a:pPr>
              <a:buNone/>
            </a:pPr>
            <a:r>
              <a:rPr lang="cs-CZ" dirty="0" smtClean="0"/>
              <a:t>			 - kly jen samci</a:t>
            </a:r>
          </a:p>
          <a:p>
            <a:pPr lvl="0">
              <a:buNone/>
            </a:pPr>
            <a:r>
              <a:rPr lang="cs-CZ" dirty="0" smtClean="0"/>
              <a:t>                         - 1 prstík na chobotu</a:t>
            </a:r>
          </a:p>
          <a:p>
            <a:pPr lvl="0">
              <a:buNone/>
            </a:pPr>
            <a:r>
              <a:rPr lang="cs-CZ" dirty="0" smtClean="0"/>
              <a:t>                        - domestikovaný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63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636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Slon africký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5" t="14797" r="15640" b="21533"/>
          <a:stretch/>
        </p:blipFill>
        <p:spPr>
          <a:xfrm>
            <a:off x="611560" y="764704"/>
            <a:ext cx="7848872" cy="5853952"/>
          </a:xfrm>
        </p:spPr>
      </p:pic>
    </p:spTree>
    <p:extLst>
      <p:ext uri="{BB962C8B-B14F-4D97-AF65-F5344CB8AC3E}">
        <p14:creationId xmlns:p14="http://schemas.microsoft.com/office/powerpoint/2010/main" val="222376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Slon indický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t="29527" r="18247" b="8006"/>
          <a:stretch/>
        </p:blipFill>
        <p:spPr>
          <a:xfrm>
            <a:off x="611560" y="767693"/>
            <a:ext cx="8083469" cy="598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85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Urči, jaký slon je na obrázku?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550983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lon africký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17693" y="5478267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lon indický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3" r="1563"/>
          <a:stretch/>
        </p:blipFill>
        <p:spPr bwMode="auto">
          <a:xfrm>
            <a:off x="373486" y="1868925"/>
            <a:ext cx="4142299" cy="3287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8"/>
          <a:stretch/>
        </p:blipFill>
        <p:spPr bwMode="auto">
          <a:xfrm>
            <a:off x="4677454" y="1868925"/>
            <a:ext cx="4306242" cy="3416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57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je nejbližší příbuzný slonů?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43815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38641"/>
            <a:ext cx="2857500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229200"/>
            <a:ext cx="438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d</a:t>
            </a:r>
            <a:r>
              <a:rPr lang="cs-CZ" sz="3600" b="1" dirty="0" smtClean="0"/>
              <a:t>aman skalní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03892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numCol="2"/>
          <a:lstStyle/>
          <a:p>
            <a:r>
              <a:rPr lang="cs-CZ" dirty="0"/>
              <a:t>s</a:t>
            </a:r>
            <a:r>
              <a:rPr lang="cs-CZ" dirty="0" smtClean="0"/>
              <a:t>lon africký</a:t>
            </a:r>
            <a:br>
              <a:rPr lang="cs-CZ" dirty="0" smtClean="0"/>
            </a:br>
            <a:r>
              <a:rPr lang="cs-CZ" dirty="0" smtClean="0"/>
              <a:t>daman skalní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5328592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výška </a:t>
            </a:r>
            <a:r>
              <a:rPr lang="cs-CZ" sz="2400" dirty="0"/>
              <a:t>v kohoutku: </a:t>
            </a:r>
            <a:r>
              <a:rPr lang="cs-CZ" sz="2400" dirty="0" smtClean="0"/>
              <a:t>    3-4 </a:t>
            </a:r>
            <a:r>
              <a:rPr lang="cs-CZ" sz="2400" dirty="0"/>
              <a:t>m</a:t>
            </a:r>
          </a:p>
          <a:p>
            <a:pPr marL="0" indent="0">
              <a:buNone/>
            </a:pPr>
            <a:r>
              <a:rPr lang="cs-CZ" sz="2400" dirty="0" smtClean="0"/>
              <a:t>délka </a:t>
            </a:r>
            <a:r>
              <a:rPr lang="cs-CZ" sz="2400" dirty="0"/>
              <a:t>těla: 7-9 m (samice 6,5-8,5m)</a:t>
            </a:r>
          </a:p>
          <a:p>
            <a:pPr marL="0" indent="0">
              <a:buNone/>
            </a:pPr>
            <a:r>
              <a:rPr lang="cs-CZ" sz="2400" dirty="0" smtClean="0"/>
              <a:t>hmotnost</a:t>
            </a:r>
            <a:r>
              <a:rPr lang="cs-CZ" sz="2400" dirty="0"/>
              <a:t>: 6-7 tun (samice 4 tuny)</a:t>
            </a:r>
          </a:p>
          <a:p>
            <a:pPr marL="0" indent="0">
              <a:buNone/>
            </a:pPr>
            <a:r>
              <a:rPr lang="cs-CZ" sz="2400" dirty="0" smtClean="0"/>
              <a:t>rychlost </a:t>
            </a:r>
            <a:r>
              <a:rPr lang="cs-CZ" sz="2400" dirty="0"/>
              <a:t>běhu: až 40 km/h[1]</a:t>
            </a:r>
          </a:p>
          <a:p>
            <a:pPr marL="0" indent="0">
              <a:buNone/>
            </a:pPr>
            <a:r>
              <a:rPr lang="cs-CZ" sz="2400" dirty="0" smtClean="0"/>
              <a:t>délka </a:t>
            </a:r>
            <a:r>
              <a:rPr lang="cs-CZ" sz="2400" dirty="0"/>
              <a:t>života: 65-90 let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20,0-30,5 cm</a:t>
            </a:r>
          </a:p>
          <a:p>
            <a:pPr marL="0" indent="0">
              <a:buNone/>
            </a:pPr>
            <a:r>
              <a:rPr lang="cs-CZ" sz="2400" dirty="0" smtClean="0"/>
              <a:t>                   </a:t>
            </a:r>
            <a:r>
              <a:rPr lang="cs-CZ" sz="2400" dirty="0"/>
              <a:t>47,5-58,5 cm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1,8-5,5 kg</a:t>
            </a:r>
            <a:endParaRPr lang="cs-CZ" sz="2400" dirty="0"/>
          </a:p>
          <a:p>
            <a:pPr marL="0" indent="0">
              <a:buNone/>
            </a:pPr>
            <a:r>
              <a:rPr lang="cs-CZ" sz="2400" smtClean="0"/>
              <a:t>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328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/>
              <a:t>Zajíc polní.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2012-04-08]. Dostupné z: http://www.google.cz/imgres?q=zaj%C3%ADc+poln%C3%AD&amp;hl=cs&amp;gbv=2&amp;tbm=isch&amp;tbnid=m-9Lkwi-RsGfAM:&amp;imgrefurl=http://aboutnatura.blog.cz/1105/zajic-polni&amp;docid=SQcfCv5hxm9vAM&amp;imgurl=http://www.karwendel.net/fauna/tiere/gross/feldhase.jpg&amp;w=400&amp;h=283&amp;ei=1hreT4bPG47V4QSH-JmCCg&amp;zoom=1&amp;iact=hc&amp;vpx=657&amp;vpy=298&amp;dur=3187&amp;hovh=189&amp;hovw=267&amp;tx=135&amp;ty=81&amp;sig=106598003853866900806&amp;page=1&amp;tbnh=136&amp;tbnw=181&amp;start=0&amp;ndsp=21&amp;ved=1t:429,r:10,s:0,i:102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Králík divoký.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2012-04-08]. Dostupné z: http://www.google.cz/imgres?q=kr%C3%A1l%C3%ADk+divok%C3%BD&amp;hl=cs&amp;gbv=2&amp;tbm=isch&amp;tbnid=--5S8J_NgmW1tM:&amp;imgrefurl=http://www.photosimon.cz/klicova-slova/kralik-divoky-oryctolagus-cuniculus-985.html&amp;docid=JnJ8wODxJ3ecNM&amp;imgurl=http://www.photosimon.cz/photos/kralik-divoky-985.jpg&amp;w=900&amp;h=602&amp;ei=txveT-vQJ8jR4QSd1f24Cg&amp;zoom=1&amp;iact=hc&amp;vpx=349&amp;vpy=147&amp;dur=6055&amp;hovh=184&amp;hovw=275&amp;tx=178&amp;ty=119&amp;sig=106598003853866900806&amp;page=1&amp;tbnh=129&amp;tbnw=170&amp;start=0&amp;ndsp=18&amp;ved=1t:429,r:7,s:0,i:93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Králík domácí.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2012-04-08]. Dostupné z: http://www.google.cz/imgres?q=kr%C3%A1l%C3%ADk+dom%C3%A1c%C3%AD&amp;hl=cs&amp;gbv=2&amp;tbm=isch&amp;tbnid=fRWJAIexoVHT9M:&amp;imgrefurl=http://www.tierportraet.ch/htm06/hauskaninchen.php&amp;docid=DTV50hGsP2JbKM&amp;imgurl=http://</a:t>
            </a:r>
            <a:r>
              <a:rPr lang="cs-CZ" sz="1200" dirty="0" smtClean="0"/>
              <a:t>www.tierportraet.ch/bilder06a/hauskaninchen01.jpg&amp;w=524&amp;h=466&amp;ei=rB_eT9rcK4jh4QT8nInACg&amp;zoom=1&amp;iact=hc&amp;vpx=345&amp;vpy=331&amp;dur=1002&amp;hovh=212&amp;hovw=238&amp;tx=132&amp;ty=148&amp;sig=106598003853866900806&amp;page=2&amp;tbnh=134&amp;tbnw=151&amp;start=18&amp;ndsp=24&amp;ved=1t:429,r:1,s:18,i:135&amp;biw=1333&amp;bih=641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Slon </a:t>
            </a:r>
            <a:r>
              <a:rPr lang="cs-CZ" sz="1200" dirty="0" smtClean="0"/>
              <a:t>africký a slon indický: foto autor.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Daman skalní.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2012-03-11]. Dostupné z: http://www.google.cz/imgres?q=daman+skaln%C3%AD&amp;hl=cs&amp;gbv=2&amp;tbm=isch&amp;tbnid=LNo6lMt8EQLNMM:&amp;imgrefurl=http://www.zviratama.estranky.cz/fotoalbum/hlodavci/daman-skalni/daman-skalni-5.html&amp;docid=ZnnX8Jq_99zd6M&amp;imgurl=http://www.zviratama.estranky.cz/img/mid/68/daman-skalni-5.jpg&amp;w=460&amp;h=336&amp;ei=hiLeT_XzBPPQ4QTx0u2kCg&amp;zoom=1&amp;iact=hc&amp;vpx=1027&amp;vpy=71&amp;dur=1054&amp;hovh=192&amp;hovw=263&amp;tx=148&amp;ty=90&amp;sig=106598003853866900806&amp;page=1&amp;tbnh=140&amp;tbnw=176&amp;start=0&amp;ndsp=18&amp;ved=1t:429,r:5,s:0,i:86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Daman skalní.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2012-03-11]. Dostupné z: http://www.google.cz/imgres?q=daman+skaln%C3%AD&amp;hl=cs&amp;gbv=2&amp;tbm=isch&amp;tbnid=gZKTz_ivccSaNM:&amp;imgrefurl=http://zoo-ceske-republiky.blog.cz/0805/daman-skalni&amp;docid=M_w-ZWKT6dmH0M&amp;imgurl=http://nd01.jxs.cz/959/083/957f2074fc_28208104_o2.jpg&amp;w=300&amp;h=427&amp;ei=hiLeT_XzBPPQ4QTx0u2kCg&amp;zoom=1&amp;biw=1333&amp;bih=641 </a:t>
            </a:r>
          </a:p>
        </p:txBody>
      </p:sp>
    </p:spTree>
    <p:extLst>
      <p:ext uri="{BB962C8B-B14F-4D97-AF65-F5344CB8AC3E}">
        <p14:creationId xmlns:p14="http://schemas.microsoft.com/office/powerpoint/2010/main" val="7216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402</Words>
  <Application>Microsoft Office PowerPoint</Application>
  <PresentationFormat>Předvádění na obrazovce (4:3)</PresentationFormat>
  <Paragraphs>88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 </vt:lpstr>
      <vt:lpstr>Anotace:</vt:lpstr>
      <vt:lpstr> </vt:lpstr>
      <vt:lpstr>Znaky:</vt:lpstr>
      <vt:lpstr>Zástupci:</vt:lpstr>
      <vt:lpstr>Myslivecký slovník</vt:lpstr>
      <vt:lpstr>Prezentace aplikace PowerPoint</vt:lpstr>
      <vt:lpstr>Jak rozpoznáš králíka od zajíce?</vt:lpstr>
      <vt:lpstr>Prezentace aplikace PowerPoint</vt:lpstr>
      <vt:lpstr> </vt:lpstr>
      <vt:lpstr>Znaky:</vt:lpstr>
      <vt:lpstr>Zástupci:</vt:lpstr>
      <vt:lpstr>Slon africký</vt:lpstr>
      <vt:lpstr>Slon indický</vt:lpstr>
      <vt:lpstr>Urči, jaký slon je na obrázku?</vt:lpstr>
      <vt:lpstr>Jaký je nejbližší příbuzný slonů?</vt:lpstr>
      <vt:lpstr>slon africký daman skalní</vt:lpstr>
      <vt:lpstr>Citace:</vt:lpstr>
      <vt:lpstr>Prezentace aplikace PowerPoint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Pavla</cp:lastModifiedBy>
  <cp:revision>22</cp:revision>
  <cp:lastPrinted>2011-11-28T08:18:46Z</cp:lastPrinted>
  <dcterms:created xsi:type="dcterms:W3CDTF">2011-09-01T06:10:59Z</dcterms:created>
  <dcterms:modified xsi:type="dcterms:W3CDTF">2013-03-04T19:42:05Z</dcterms:modified>
</cp:coreProperties>
</file>