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66" r:id="rId4"/>
    <p:sldId id="265" r:id="rId5"/>
    <p:sldId id="267" r:id="rId6"/>
    <p:sldId id="268" r:id="rId7"/>
    <p:sldId id="257" r:id="rId8"/>
    <p:sldId id="258" r:id="rId9"/>
    <p:sldId id="272" r:id="rId10"/>
    <p:sldId id="269" r:id="rId11"/>
    <p:sldId id="271" r:id="rId12"/>
    <p:sldId id="270" r:id="rId13"/>
    <p:sldId id="259" r:id="rId14"/>
    <p:sldId id="277" r:id="rId15"/>
    <p:sldId id="275" r:id="rId16"/>
    <p:sldId id="276" r:id="rId17"/>
    <p:sldId id="273" r:id="rId18"/>
    <p:sldId id="260" r:id="rId19"/>
    <p:sldId id="281" r:id="rId20"/>
    <p:sldId id="279" r:id="rId21"/>
    <p:sldId id="280" r:id="rId22"/>
    <p:sldId id="278" r:id="rId23"/>
    <p:sldId id="264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%C5%99%C3%ADrodn%C3%AD_rezervace_Peliny.jpg" TargetMode="External"/><Relationship Id="rId2" Type="http://schemas.openxmlformats.org/officeDocument/2006/relationships/hyperlink" Target="http://cs.wikipedia.org/wiki/Soubor:Zemsk%C3%A1_br%C3%A1na_-_mos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Velk%C3%A1_De%C5%A1tn%C3%A1" TargetMode="External"/><Relationship Id="rId4" Type="http://schemas.openxmlformats.org/officeDocument/2006/relationships/hyperlink" Target="http://cs.wikipedia.org/wiki/Soubor:Toulovcovy_ma%C5%A1ta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smtClean="0"/>
              <a:t>VY_32_INOVACE_23_Poznej </a:t>
            </a:r>
            <a:r>
              <a:rPr lang="cs-CZ" sz="3600" dirty="0" smtClean="0"/>
              <a:t>přírodní zajímavosti Pardubického kraje</a:t>
            </a:r>
            <a:endParaRPr lang="cs-CZ" sz="3600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pPr eaLnBrk="1" hangingPunct="1"/>
            <a:r>
              <a:rPr lang="cs-CZ" sz="2400" dirty="0" smtClean="0">
                <a:latin typeface="Verdana" pitchFamily="34" charset="0"/>
              </a:rPr>
              <a:t>Základní škola Jindřicha </a:t>
            </a:r>
            <a:r>
              <a:rPr lang="cs-CZ" sz="2400" dirty="0" err="1" smtClean="0">
                <a:latin typeface="Verdana" pitchFamily="34" charset="0"/>
              </a:rPr>
              <a:t>Pravečka</a:t>
            </a:r>
            <a:r>
              <a:rPr lang="cs-CZ" sz="2400" dirty="0" smtClean="0">
                <a:latin typeface="Verdana" pitchFamily="34" charset="0"/>
              </a:rPr>
              <a:t> Výprachtice 390</a:t>
            </a:r>
          </a:p>
          <a:p>
            <a:pPr eaLnBrk="1" hangingPunct="1"/>
            <a:r>
              <a:rPr lang="cs-CZ" sz="2400" dirty="0" err="1" smtClean="0">
                <a:latin typeface="Verdana" pitchFamily="34" charset="0"/>
              </a:rPr>
              <a:t>Reg.č</a:t>
            </a:r>
            <a:r>
              <a:rPr lang="cs-CZ" sz="2400" dirty="0" smtClean="0">
                <a:latin typeface="Verdana" pitchFamily="34" charset="0"/>
              </a:rPr>
              <a:t>. CZ.1.07/1.4.00/21.1674</a:t>
            </a:r>
          </a:p>
        </p:txBody>
      </p:sp>
      <p:pic>
        <p:nvPicPr>
          <p:cNvPr id="2052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8862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mtClean="0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  <p:extLst>
      <p:ext uri="{BB962C8B-B14F-4D97-AF65-F5344CB8AC3E}">
        <p14:creationId xmlns:p14="http://schemas.microsoft.com/office/powerpoint/2010/main" val="17405753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Digitální materiál je věnován opakování učiva zeměpisu v 9. ročníku. Konkrétně se zabývá učivem o </a:t>
            </a:r>
            <a:r>
              <a:rPr lang="cs-CZ" dirty="0" smtClean="0"/>
              <a:t>Pardubickém kraji. Úkolem je nejrychleji poznat přírodní zajímavosti Pardubického kraje.</a:t>
            </a:r>
            <a:endParaRPr lang="cs-CZ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rgbClr val="000000"/>
                </a:solidFill>
              </a:rPr>
              <a:t>20.2.2013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241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1979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2488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as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2174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Marke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773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5934670"/>
            <a:ext cx="66784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Přírodní rezervace Zemská brána se nachází v Orlických horách na toku řeky Divoké </a:t>
            </a:r>
            <a:r>
              <a:rPr lang="cs-CZ" dirty="0" smtClean="0"/>
              <a:t>Orlice, </a:t>
            </a:r>
            <a:r>
              <a:rPr lang="cs-CZ" dirty="0"/>
              <a:t>na území od hranic s Polskem po Klášterec nad </a:t>
            </a:r>
            <a:r>
              <a:rPr lang="cs-CZ" dirty="0" smtClean="0"/>
              <a:t>Orlicí.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30008" y="6131720"/>
            <a:ext cx="1962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Zemská brána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412776"/>
            <a:ext cx="8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č.1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764704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7535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395413"/>
            <a:ext cx="6096000" cy="406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408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395413"/>
            <a:ext cx="6096000" cy="406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7023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Marke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395413"/>
            <a:ext cx="6096000" cy="406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669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emen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395413"/>
            <a:ext cx="6096000" cy="406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05547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4375" y="6093296"/>
            <a:ext cx="66967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Předmětem ochrany jsou suťové lesy a nápadné opukové skalní pilíře a stěny vypínající se nad řekou Tichou Orlicí v blízkosti města Choceň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092280" y="6131720"/>
            <a:ext cx="1962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 </a:t>
            </a:r>
            <a:r>
              <a:rPr lang="cs-CZ" sz="2400" dirty="0" err="1" smtClean="0"/>
              <a:t>Peliny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412776"/>
            <a:ext cx="8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č.2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980728"/>
            <a:ext cx="6096000" cy="406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1354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4013" y="1143000"/>
            <a:ext cx="5895975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4290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4013" y="1143000"/>
            <a:ext cx="5895975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862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Marke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4013" y="1143000"/>
            <a:ext cx="5895975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913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4013" y="1143000"/>
            <a:ext cx="5895975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1285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1520" y="6211667"/>
            <a:ext cx="63367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Toulovcovi</a:t>
            </a:r>
            <a:r>
              <a:rPr lang="cs-CZ" dirty="0" smtClean="0"/>
              <a:t> </a:t>
            </a:r>
            <a:r>
              <a:rPr lang="cs-CZ" dirty="0"/>
              <a:t>maštale jsou přírodní oblastí pískovcových skal a borových lesů. Rozkládají se asi 20 km od města Litomyšle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1412776"/>
            <a:ext cx="8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č.3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0152" y="6304001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 </a:t>
            </a:r>
            <a:r>
              <a:rPr lang="cs-CZ" sz="2400" dirty="0" err="1" smtClean="0"/>
              <a:t>Toulovcovy</a:t>
            </a:r>
            <a:r>
              <a:rPr lang="cs-CZ" sz="2400" dirty="0" smtClean="0"/>
              <a:t> maštale</a:t>
            </a:r>
            <a:endParaRPr lang="cs-CZ" sz="24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4013" y="1143000"/>
            <a:ext cx="5895975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9688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36712"/>
            <a:ext cx="7570372" cy="5062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7897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64704"/>
            <a:ext cx="7570372" cy="5062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929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as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052736"/>
            <a:ext cx="7296472" cy="4879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7827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emen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980728"/>
            <a:ext cx="7333374" cy="49041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6480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1885" y="5805264"/>
            <a:ext cx="6462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Velká Deštná (německy Gross Koppe či </a:t>
            </a:r>
            <a:r>
              <a:rPr lang="cs-CZ" dirty="0" err="1"/>
              <a:t>Deschnayer</a:t>
            </a:r>
            <a:r>
              <a:rPr lang="cs-CZ" dirty="0"/>
              <a:t> Koppe) je s nadmořskou výškou 1115 m n. m. nejvyšší horou Orlických hor. Leží 3 km východně od Deštného v Orlických horách.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092280" y="6131720"/>
            <a:ext cx="1962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Velká Deštná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1412776"/>
            <a:ext cx="8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č.4</a:t>
            </a:r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197" y="620688"/>
            <a:ext cx="6924319" cy="4630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859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obrazového materiálu: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0000" lnSpcReduction="20000"/>
          </a:bodyPr>
          <a:lstStyle/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Dostupný pod licencí GNU Free </a:t>
            </a:r>
            <a:r>
              <a:rPr lang="cs-CZ" dirty="0" err="1">
                <a:solidFill>
                  <a:prstClr val="black"/>
                </a:solidFill>
              </a:rPr>
              <a:t>Documentation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License</a:t>
            </a:r>
            <a:r>
              <a:rPr lang="cs-CZ" dirty="0">
                <a:solidFill>
                  <a:prstClr val="black"/>
                </a:solidFill>
              </a:rPr>
              <a:t> na www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dirty="0" smtClean="0"/>
              <a:t>Obr.1</a:t>
            </a:r>
            <a:r>
              <a:rPr lang="cs-CZ" dirty="0" smtClean="0">
                <a:hlinkClick r:id="rId2"/>
              </a:rPr>
              <a:t> http</a:t>
            </a:r>
            <a:r>
              <a:rPr lang="cs-CZ" dirty="0">
                <a:hlinkClick r:id="rId2"/>
              </a:rPr>
              <a:t>://cs.wikipedia.org/wiki/Soubor:Zemsk%C3%A1_br%C3%A1na_-_</a:t>
            </a:r>
            <a:r>
              <a:rPr lang="cs-CZ" dirty="0" smtClean="0">
                <a:hlinkClick r:id="rId2"/>
              </a:rPr>
              <a:t>most.JPG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Obr. 2</a:t>
            </a:r>
            <a:endParaRPr lang="cs-CZ" dirty="0" smtClean="0">
              <a:hlinkClick r:id="rId3"/>
            </a:endParaRPr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cs.wikipedia.org/wiki/Soubor:P%C5%99%C3%ADrodn%C3%AD_rezervace_Peliny.jpg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Obr. 3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cs.wikipedia.org/wiki/Soubor:Toulovcovy_ma%C5%A1tale.jpg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 4 </a:t>
            </a: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cs.wikipedia.org/wiki/Velk%C3%A1_De%C5%A1tn%C3%A1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957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195</Words>
  <Application>Microsoft Office PowerPoint</Application>
  <PresentationFormat>Předvádění na obrazovce (4:3)</PresentationFormat>
  <Paragraphs>34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VY_32_INOVACE_23_Poznej přírodní zajímavosti Pardubického kraje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obrazového materiálu: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Vy_32_A23_Poznej významná místa Pardubického kraje</dc:title>
  <dc:creator>Petr</dc:creator>
  <cp:lastModifiedBy>pcbazar</cp:lastModifiedBy>
  <cp:revision>9</cp:revision>
  <dcterms:created xsi:type="dcterms:W3CDTF">2013-02-20T18:40:08Z</dcterms:created>
  <dcterms:modified xsi:type="dcterms:W3CDTF">2013-02-25T21:00:06Z</dcterms:modified>
</cp:coreProperties>
</file>