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7" r:id="rId4"/>
    <p:sldId id="266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_INOVACE_35_Tuky a mýdla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Tuky a mýdla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2747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smtClean="0"/>
            <a:t>: Mgr</a:t>
          </a:r>
          <a:r>
            <a:rPr lang="cs-CZ" sz="1400" kern="1200" dirty="0" smtClean="0"/>
            <a:t>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80115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_INOVACE_35_Tuky a mýdla</a:t>
          </a:r>
          <a:endParaRPr lang="cs-CZ" sz="1400" kern="1200" dirty="0"/>
        </a:p>
      </dsp:txBody>
      <dsp:txXfrm>
        <a:off x="2016223" y="1080115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Tuky a mýdla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09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9101115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odpovídají písemně na zadané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66754"/>
            <a:ext cx="8229600" cy="1795554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229600" cy="4680520"/>
          </a:xfrm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800" dirty="0" smtClean="0"/>
              <a:t>Co jsou to tuky?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Jaká je podstata ztužování tuků?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Jaký význam mají tuky pro </a:t>
            </a:r>
            <a:r>
              <a:rPr lang="cs-CZ" sz="2800" dirty="0"/>
              <a:t>ž</a:t>
            </a:r>
            <a:r>
              <a:rPr lang="cs-CZ" sz="2800" dirty="0" smtClean="0"/>
              <a:t>ivé organismy?</a:t>
            </a:r>
          </a:p>
          <a:p>
            <a:pPr marL="457200" indent="-457200">
              <a:buAutoNum type="arabicParenR"/>
            </a:pPr>
            <a:r>
              <a:rPr lang="cs-CZ" sz="2800" dirty="0"/>
              <a:t>J</a:t>
            </a:r>
            <a:r>
              <a:rPr lang="cs-CZ" sz="2800" dirty="0" smtClean="0"/>
              <a:t>ak se </a:t>
            </a:r>
            <a:r>
              <a:rPr lang="cs-CZ" sz="2800" dirty="0"/>
              <a:t>v</a:t>
            </a:r>
            <a:r>
              <a:rPr lang="cs-CZ" sz="2800" dirty="0" smtClean="0"/>
              <a:t>yrábí mýdla?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K čemu se mýdla používají?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V čem spočívá čistící účinek mýdel</a:t>
            </a:r>
            <a:r>
              <a:rPr lang="cs-CZ" sz="2400" dirty="0" smtClean="0"/>
              <a:t>?</a:t>
            </a:r>
          </a:p>
          <a:p>
            <a:pPr marL="457200" indent="-457200">
              <a:buAutoNum type="arabicParenR"/>
            </a:pP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04664"/>
            <a:ext cx="749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575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75456"/>
            <a:ext cx="8229600" cy="2093094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24936" cy="5405124"/>
          </a:xfrm>
        </p:spPr>
        <p:txBody>
          <a:bodyPr>
            <a:noAutofit/>
          </a:bodyPr>
          <a:lstStyle/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e</a:t>
            </a:r>
            <a:r>
              <a:rPr lang="cs-CZ" sz="2400" dirty="0" smtClean="0">
                <a:solidFill>
                  <a:srgbClr val="FF0000"/>
                </a:solidFill>
              </a:rPr>
              <a:t>stery </a:t>
            </a:r>
            <a:r>
              <a:rPr lang="cs-CZ" sz="2400" dirty="0">
                <a:solidFill>
                  <a:srgbClr val="FF0000"/>
                </a:solidFill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lkoholu glycerolu a kyselin s větším počtem atomů uhlíku v molekule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dvojné vazby v uhlovodíkových zbytcích vázaných karboxylových kyselin díky reakci vodíku s olejem za vyšší teploty, tlaku a přítomnosti katalyzátoru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z</a:t>
            </a:r>
            <a:r>
              <a:rPr lang="cs-CZ" sz="2400" dirty="0" smtClean="0">
                <a:solidFill>
                  <a:srgbClr val="FF0000"/>
                </a:solidFill>
              </a:rPr>
              <a:t>droj a zásoba energie, ochrana vnitřních orgánů, chrání organismus před ztrátou tepla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l</a:t>
            </a:r>
            <a:r>
              <a:rPr lang="cs-CZ" sz="2400" dirty="0" smtClean="0">
                <a:solidFill>
                  <a:srgbClr val="FF0000"/>
                </a:solidFill>
              </a:rPr>
              <a:t>ůj se vaří s roztokem hydroxidu sodného, vzniklé mýdlo se z roztoku odděluje pomocí roztoku chloridu sodného, čistí, případně upravuje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jako čistící a mycí prostředky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nižují povrchové napětí vody, tím umožňují smáčení povrchu nečistoty a její uvolnění do roztoku</a:t>
            </a:r>
          </a:p>
          <a:p>
            <a:pPr marL="457200" indent="-457200">
              <a:buAutoNum type="arabicParenR"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04664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4680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archiv </a:t>
            </a:r>
            <a:r>
              <a:rPr lang="cs-CZ" dirty="0" smtClean="0"/>
              <a:t>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559</TotalTime>
  <Words>237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zadání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90</cp:revision>
  <dcterms:created xsi:type="dcterms:W3CDTF">2011-08-21T15:31:45Z</dcterms:created>
  <dcterms:modified xsi:type="dcterms:W3CDTF">2011-12-31T17:07:40Z</dcterms:modified>
</cp:coreProperties>
</file>